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make sure to introduce and explain the idea behind TeachSurfing. </a:t>
            </a:r>
            <a:endParaRPr/>
          </a:p>
        </p:txBody>
      </p:sp>
      <p:sp>
        <p:nvSpPr>
          <p:cNvPr id="313" name="Google Shape;31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next step is to follow the videos. Source : https://youtu.be/flcVUaIbNEU</a:t>
            </a:r>
            <a:endParaRPr/>
          </a:p>
        </p:txBody>
      </p:sp>
      <p:sp>
        <p:nvSpPr>
          <p:cNvPr id="401" name="Google Shape;4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Source : https://youtu.be/flcVUaIbNEU</a:t>
            </a:r>
            <a:endParaRPr/>
          </a:p>
          <a:p>
            <a:pPr indent="0" lvl="0" marL="0" rtl="0" algn="l">
              <a:spcBef>
                <a:spcPts val="0"/>
              </a:spcBef>
              <a:spcAft>
                <a:spcPts val="0"/>
              </a:spcAft>
              <a:buNone/>
            </a:pPr>
            <a:r>
              <a:t/>
            </a:r>
            <a:endParaRPr/>
          </a:p>
        </p:txBody>
      </p:sp>
      <p:sp>
        <p:nvSpPr>
          <p:cNvPr id="410" name="Google Shape;4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 : https://youtu.be/flcVUaIbNEU</a:t>
            </a:r>
            <a:endParaRPr/>
          </a:p>
        </p:txBody>
      </p:sp>
      <p:sp>
        <p:nvSpPr>
          <p:cNvPr id="419" name="Google Shape;4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During this video, remind your students that they can find examples of common Arabic letters in many of the world's other major languages, for example:</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French: غ  is like the French R</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German:خ  is like ch in German in the word acht</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Italian:  ر  is like the Italian R sometimes like the English one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English: most of the rest of the letters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In addition, they don’t need to pronounce ط ظ ض ص ع ح and the other difficult letters as long as they are beginners. They can use the other easier letters instead. For example the first letters in words like Tark, Adel or Habibi. </a:t>
            </a:r>
            <a:br>
              <a:rPr lang="en-US"/>
            </a:br>
            <a:r>
              <a:rPr lang="en-US"/>
              <a:t>Source : https://youtu.be/flcVUaIbNEU</a:t>
            </a:r>
            <a:endParaRPr/>
          </a:p>
        </p:txBody>
      </p:sp>
      <p:sp>
        <p:nvSpPr>
          <p:cNvPr id="428" name="Google Shape;42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the previous slide, you can show to your students how the Arabic script looks like. </a:t>
            </a:r>
            <a:endParaRPr/>
          </a:p>
        </p:txBody>
      </p:sp>
      <p:sp>
        <p:nvSpPr>
          <p:cNvPr id="437" name="Google Shape;43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Again, follow the videos. Source : https://youtu.be/flcVUaIbNEU</a:t>
            </a:r>
            <a:endParaRPr/>
          </a:p>
          <a:p>
            <a:pPr indent="0" lvl="0" marL="0" rtl="0" algn="l">
              <a:spcBef>
                <a:spcPts val="0"/>
              </a:spcBef>
              <a:spcAft>
                <a:spcPts val="0"/>
              </a:spcAft>
              <a:buNone/>
            </a:pPr>
            <a:r>
              <a:t/>
            </a:r>
            <a:endParaRPr/>
          </a:p>
        </p:txBody>
      </p:sp>
      <p:sp>
        <p:nvSpPr>
          <p:cNvPr id="444" name="Google Shape;44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Source : https://youtu.be/flcVUaIbNEU</a:t>
            </a:r>
            <a:endParaRPr/>
          </a:p>
          <a:p>
            <a:pPr indent="0" lvl="0" marL="0" rtl="0" algn="l">
              <a:spcBef>
                <a:spcPts val="0"/>
              </a:spcBef>
              <a:spcAft>
                <a:spcPts val="0"/>
              </a:spcAft>
              <a:buNone/>
            </a:pPr>
            <a:r>
              <a:t/>
            </a:r>
            <a:endParaRPr/>
          </a:p>
        </p:txBody>
      </p:sp>
      <p:sp>
        <p:nvSpPr>
          <p:cNvPr id="453" name="Google Shape;45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Source : https://youtu.be/flcVUaIbNEU</a:t>
            </a:r>
            <a:endParaRPr/>
          </a:p>
          <a:p>
            <a:pPr indent="0" lvl="0" marL="0" rtl="0" algn="l">
              <a:spcBef>
                <a:spcPts val="0"/>
              </a:spcBef>
              <a:spcAft>
                <a:spcPts val="0"/>
              </a:spcAft>
              <a:buNone/>
            </a:pPr>
            <a:r>
              <a:t/>
            </a:r>
            <a:endParaRPr/>
          </a:p>
        </p:txBody>
      </p:sp>
      <p:sp>
        <p:nvSpPr>
          <p:cNvPr id="462" name="Google Shape;46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second part of the workshop. It is time to learn about the alphabet. Make sure the your students have a copy of the alphabet and short intro worksheet. </a:t>
            </a:r>
            <a:endParaRPr/>
          </a:p>
        </p:txBody>
      </p:sp>
      <p:sp>
        <p:nvSpPr>
          <p:cNvPr id="477" name="Google Shape;47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you can introduce yourself and your story with TeachSurfing. </a:t>
            </a:r>
            <a:endParaRPr/>
          </a:p>
        </p:txBody>
      </p:sp>
      <p:sp>
        <p:nvSpPr>
          <p:cNvPr id="324" name="Google Shape;32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 use a simplified method to explain the different forms of letters ( contextual form (final, medial, initial) and isolated form). I call this method “the theory of arms”.  </a:t>
            </a:r>
            <a:endParaRPr/>
          </a:p>
          <a:p>
            <a:pPr indent="0" lvl="0" marL="0" rtl="0" algn="l">
              <a:spcBef>
                <a:spcPts val="0"/>
              </a:spcBef>
              <a:spcAft>
                <a:spcPts val="0"/>
              </a:spcAft>
              <a:buNone/>
            </a:pPr>
            <a:r>
              <a:rPr lang="en-US"/>
              <a:t>To make it easier, imagine that each letter has two arms. In the different forms, they may or may not use their arms.  </a:t>
            </a:r>
            <a:endParaRPr/>
          </a:p>
          <a:p>
            <a:pPr indent="-171450" lvl="0" marL="171450" rtl="0" algn="l">
              <a:spcBef>
                <a:spcPts val="0"/>
              </a:spcBef>
              <a:spcAft>
                <a:spcPts val="0"/>
              </a:spcAft>
              <a:buClr>
                <a:schemeClr val="dk1"/>
              </a:buClr>
              <a:buSzPts val="1200"/>
              <a:buFont typeface="Arial"/>
              <a:buChar char="•"/>
            </a:pPr>
            <a:r>
              <a:rPr lang="en-US"/>
              <a:t>in the isolated form, the letters do not use their arms</a:t>
            </a:r>
            <a:endParaRPr/>
          </a:p>
          <a:p>
            <a:pPr indent="-171450" lvl="0" marL="171450" rtl="0" algn="l">
              <a:spcBef>
                <a:spcPts val="0"/>
              </a:spcBef>
              <a:spcAft>
                <a:spcPts val="0"/>
              </a:spcAft>
              <a:buClr>
                <a:schemeClr val="dk1"/>
              </a:buClr>
              <a:buSzPts val="1200"/>
              <a:buFont typeface="Arial"/>
              <a:buChar char="•"/>
            </a:pPr>
            <a:r>
              <a:rPr lang="en-US"/>
              <a:t>In the initial form, the letters use only the left arm</a:t>
            </a:r>
            <a:endParaRPr/>
          </a:p>
          <a:p>
            <a:pPr indent="-171450" lvl="0" marL="171450" rtl="0" algn="l">
              <a:spcBef>
                <a:spcPts val="0"/>
              </a:spcBef>
              <a:spcAft>
                <a:spcPts val="0"/>
              </a:spcAft>
              <a:buClr>
                <a:schemeClr val="dk1"/>
              </a:buClr>
              <a:buSzPts val="1200"/>
              <a:buFont typeface="Arial"/>
              <a:buChar char="•"/>
            </a:pPr>
            <a:r>
              <a:rPr lang="en-US"/>
              <a:t>In the medial form, the letters use both arms</a:t>
            </a:r>
            <a:endParaRPr/>
          </a:p>
          <a:p>
            <a:pPr indent="-171450" lvl="0" marL="171450" rtl="0" algn="l">
              <a:spcBef>
                <a:spcPts val="0"/>
              </a:spcBef>
              <a:spcAft>
                <a:spcPts val="0"/>
              </a:spcAft>
              <a:buClr>
                <a:schemeClr val="dk1"/>
              </a:buClr>
              <a:buSzPts val="1200"/>
              <a:buFont typeface="Arial"/>
              <a:buChar char="•"/>
            </a:pPr>
            <a:r>
              <a:rPr lang="en-US"/>
              <a:t>In the final form, the letters use only the right arm</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Please remember there are exceptions to this rule. The six letters who lost their left arms دذوزر</a:t>
            </a:r>
            <a:endParaRPr/>
          </a:p>
          <a:p>
            <a:pPr indent="0" lvl="0" marL="0" rtl="0" algn="l">
              <a:spcBef>
                <a:spcPts val="0"/>
              </a:spcBef>
              <a:spcAft>
                <a:spcPts val="0"/>
              </a:spcAft>
              <a:buNone/>
            </a:pPr>
            <a:r>
              <a:rPr b="0" lang="en-US"/>
              <a:t>Practise 1: write together with your students the Latin version of the Arabic letters. </a:t>
            </a:r>
            <a:endParaRPr/>
          </a:p>
          <a:p>
            <a:pPr indent="0" lvl="0" marL="0" rtl="0" algn="l">
              <a:spcBef>
                <a:spcPts val="0"/>
              </a:spcBef>
              <a:spcAft>
                <a:spcPts val="0"/>
              </a:spcAft>
              <a:buNone/>
            </a:pPr>
            <a:r>
              <a:rPr b="0" lang="en-US"/>
              <a:t>Practise 2: puzzle game.</a:t>
            </a:r>
            <a:endParaRPr/>
          </a:p>
          <a:p>
            <a:pPr indent="0" lvl="0" marL="0" rtl="0" algn="l">
              <a:spcBef>
                <a:spcPts val="0"/>
              </a:spcBef>
              <a:spcAft>
                <a:spcPts val="0"/>
              </a:spcAft>
              <a:buNone/>
            </a:pPr>
            <a:r>
              <a:rPr b="0" lang="en-US"/>
              <a:t>Tell the students to see this table as puzzle pieces.  For example, you can use the name Khaled (in Arabic) and show them how to write it by using this table (connecting the letters and their corrects forms like puzzles). For each letter they should follow these steps: </a:t>
            </a:r>
            <a:endParaRPr/>
          </a:p>
          <a:p>
            <a:pPr indent="-171450" lvl="0" marL="171450" rtl="0" algn="l">
              <a:spcBef>
                <a:spcPts val="0"/>
              </a:spcBef>
              <a:spcAft>
                <a:spcPts val="0"/>
              </a:spcAft>
              <a:buClr>
                <a:schemeClr val="dk1"/>
              </a:buClr>
              <a:buSzPts val="1200"/>
              <a:buFont typeface="Arial"/>
              <a:buChar char="•"/>
            </a:pPr>
            <a:r>
              <a:rPr b="0" lang="en-US"/>
              <a:t>Step one:  find the right letter </a:t>
            </a:r>
            <a:endParaRPr/>
          </a:p>
          <a:p>
            <a:pPr indent="-171450" lvl="0" marL="171450" rtl="0" algn="l">
              <a:spcBef>
                <a:spcPts val="0"/>
              </a:spcBef>
              <a:spcAft>
                <a:spcPts val="0"/>
              </a:spcAft>
              <a:buClr>
                <a:schemeClr val="dk1"/>
              </a:buClr>
              <a:buSzPts val="1200"/>
              <a:buFont typeface="Arial"/>
              <a:buChar char="•"/>
            </a:pPr>
            <a:r>
              <a:rPr b="0" lang="en-US"/>
              <a:t>Step two: find the right form of this letter depending of its position </a:t>
            </a:r>
            <a:endParaRPr/>
          </a:p>
          <a:p>
            <a:pPr indent="-171450" lvl="0" marL="171450" rtl="0" algn="l">
              <a:spcBef>
                <a:spcPts val="0"/>
              </a:spcBef>
              <a:spcAft>
                <a:spcPts val="0"/>
              </a:spcAft>
              <a:buClr>
                <a:schemeClr val="dk1"/>
              </a:buClr>
              <a:buSzPts val="1200"/>
              <a:buFont typeface="Arial"/>
              <a:buChar char="•"/>
            </a:pPr>
            <a:r>
              <a:rPr b="0" lang="en-US"/>
              <a:t>Step three: choose the next letter in the word and go to step one and so on.</a:t>
            </a:r>
            <a:endParaRPr/>
          </a:p>
          <a:p>
            <a:pPr indent="0" lvl="0" marL="0" rtl="0" algn="l">
              <a:spcBef>
                <a:spcPts val="0"/>
              </a:spcBef>
              <a:spcAft>
                <a:spcPts val="0"/>
              </a:spcAft>
              <a:buClr>
                <a:schemeClr val="dk1"/>
              </a:buClr>
              <a:buSzPts val="1200"/>
              <a:buFont typeface="Arial"/>
              <a:buNone/>
            </a:pPr>
            <a:r>
              <a:rPr b="0" lang="en-US"/>
              <a:t>Finally, the students are ready to write the word Khaled. The volunteers can also help here. </a:t>
            </a:r>
            <a:br>
              <a:rPr lang="en-US"/>
            </a:br>
            <a:endParaRPr/>
          </a:p>
        </p:txBody>
      </p:sp>
      <p:sp>
        <p:nvSpPr>
          <p:cNvPr id="485" name="Google Shape;48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 : https://youtu.be/QSLtNmRflBU</a:t>
            </a:r>
            <a:endParaRPr/>
          </a:p>
        </p:txBody>
      </p:sp>
      <p:sp>
        <p:nvSpPr>
          <p:cNvPr id="492" name="Google Shape;49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it is time to show some examples of Arabic calligraphy. </a:t>
            </a:r>
            <a:endParaRPr/>
          </a:p>
        </p:txBody>
      </p:sp>
      <p:sp>
        <p:nvSpPr>
          <p:cNvPr id="500" name="Google Shape;50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you can tell your students about hidden messages in these pictures. </a:t>
            </a:r>
            <a:endParaRPr/>
          </a:p>
        </p:txBody>
      </p:sp>
      <p:sp>
        <p:nvSpPr>
          <p:cNvPr id="508" name="Google Shape;50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it is time to learn greetings in Arabic. </a:t>
            </a:r>
            <a:endParaRPr/>
          </a:p>
        </p:txBody>
      </p:sp>
      <p:sp>
        <p:nvSpPr>
          <p:cNvPr id="523" name="Google Shape;52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follow the video on how to introduce yourself. Source : https://youtu.be/ityVW2gR0Rs</a:t>
            </a:r>
            <a:endParaRPr/>
          </a:p>
        </p:txBody>
      </p:sp>
      <p:sp>
        <p:nvSpPr>
          <p:cNvPr id="530" name="Google Shape;53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Follow the video on further greetings. Source : https://youtu.be/ityVW2gR0Rs</a:t>
            </a:r>
            <a:endParaRPr/>
          </a:p>
          <a:p>
            <a:pPr indent="0" lvl="0" marL="0" rtl="0" algn="l">
              <a:spcBef>
                <a:spcPts val="0"/>
              </a:spcBef>
              <a:spcAft>
                <a:spcPts val="0"/>
              </a:spcAft>
              <a:buNone/>
            </a:pPr>
            <a:r>
              <a:t/>
            </a:r>
            <a:endParaRPr/>
          </a:p>
        </p:txBody>
      </p:sp>
      <p:sp>
        <p:nvSpPr>
          <p:cNvPr id="538" name="Google Shape;53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Make sure that all your students have a copy of this material. Now, you can practice together basic greetings in Arabic. </a:t>
            </a:r>
            <a:endParaRPr/>
          </a:p>
        </p:txBody>
      </p:sp>
      <p:sp>
        <p:nvSpPr>
          <p:cNvPr id="546" name="Google Shape;54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you go on with the song, make sure to tell your students the meaning of the new words used in the song. Next, sign the song for them. </a:t>
            </a:r>
            <a:endParaRPr/>
          </a:p>
        </p:txBody>
      </p:sp>
      <p:sp>
        <p:nvSpPr>
          <p:cNvPr id="560" name="Google Shape;56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it is time to sing this song all together. </a:t>
            </a:r>
            <a:endParaRPr/>
          </a:p>
        </p:txBody>
      </p:sp>
      <p:sp>
        <p:nvSpPr>
          <p:cNvPr id="573" name="Google Shape;57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make the students sing it alone. </a:t>
            </a:r>
            <a:endParaRPr/>
          </a:p>
        </p:txBody>
      </p:sp>
      <p:sp>
        <p:nvSpPr>
          <p:cNvPr id="586" name="Google Shape;58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it is time to sing it all together. One more time! </a:t>
            </a:r>
            <a:endParaRPr/>
          </a:p>
        </p:txBody>
      </p:sp>
      <p:sp>
        <p:nvSpPr>
          <p:cNvPr id="599" name="Google Shape;59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it is time to practise more with Arabic speaking volunteers (if possible). The best way is to have one volunteer for 3-4 students. They should practice what they have learnt. Have fun! </a:t>
            </a:r>
            <a:endParaRPr/>
          </a:p>
        </p:txBody>
      </p:sp>
      <p:sp>
        <p:nvSpPr>
          <p:cNvPr id="618" name="Google Shape;61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you can use this questions :</a:t>
            </a:r>
            <a:endParaRPr/>
          </a:p>
          <a:p>
            <a:pPr indent="-285750" lvl="0" marL="285750" rtl="0" algn="l">
              <a:spcBef>
                <a:spcPts val="0"/>
              </a:spcBef>
              <a:spcAft>
                <a:spcPts val="0"/>
              </a:spcAft>
              <a:buClr>
                <a:schemeClr val="dk1"/>
              </a:buClr>
              <a:buSzPts val="1200"/>
              <a:buFont typeface="Calibri"/>
              <a:buChar char="-"/>
            </a:pPr>
            <a:r>
              <a:rPr lang="en-US" sz="1200"/>
              <a:t>Whom am I ?</a:t>
            </a:r>
            <a:endParaRPr/>
          </a:p>
          <a:p>
            <a:pPr indent="-285750" lvl="0" marL="285750" rtl="0" algn="l">
              <a:spcBef>
                <a:spcPts val="0"/>
              </a:spcBef>
              <a:spcAft>
                <a:spcPts val="0"/>
              </a:spcAft>
              <a:buClr>
                <a:schemeClr val="dk1"/>
              </a:buClr>
              <a:buSzPts val="1200"/>
              <a:buFont typeface="Calibri"/>
              <a:buChar char="-"/>
            </a:pPr>
            <a:r>
              <a:rPr lang="en-US" sz="1200"/>
              <a:t>Why you came  today? (for the participants)</a:t>
            </a:r>
            <a:endParaRPr sz="1200"/>
          </a:p>
          <a:p>
            <a:pPr indent="-285750" lvl="0" marL="285750" rtl="0" algn="l">
              <a:spcBef>
                <a:spcPts val="0"/>
              </a:spcBef>
              <a:spcAft>
                <a:spcPts val="0"/>
              </a:spcAft>
              <a:buClr>
                <a:schemeClr val="dk1"/>
              </a:buClr>
              <a:buSzPts val="1200"/>
              <a:buFont typeface="Calibri"/>
              <a:buChar char="-"/>
            </a:pPr>
            <a:r>
              <a:rPr lang="en-US" sz="1200"/>
              <a:t>What is you expectations?</a:t>
            </a:r>
            <a:endParaRPr/>
          </a:p>
          <a:p>
            <a:pPr indent="0" lvl="0" marL="0" rtl="0" algn="l">
              <a:spcBef>
                <a:spcPts val="0"/>
              </a:spcBef>
              <a:spcAft>
                <a:spcPts val="0"/>
              </a:spcAft>
              <a:buNone/>
            </a:pPr>
            <a:br>
              <a:rPr lang="en-US"/>
            </a:br>
            <a:endParaRPr/>
          </a:p>
        </p:txBody>
      </p:sp>
      <p:sp>
        <p:nvSpPr>
          <p:cNvPr id="343" name="Google Shape;3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begin with explaining the Arabic origin of some of the words in English and German. To make the workshop more fun I also tell below story with the pictures from this slide: </a:t>
            </a:r>
            <a:endParaRPr/>
          </a:p>
          <a:p>
            <a:pPr indent="0" lvl="0" marL="0" rtl="0" algn="l">
              <a:spcBef>
                <a:spcPts val="0"/>
              </a:spcBef>
              <a:spcAft>
                <a:spcPts val="0"/>
              </a:spcAft>
              <a:buNone/>
            </a:pPr>
            <a:r>
              <a:rPr lang="en-US"/>
              <a:t>The first thing I did today after coming back from university is relaxing on the SOFA  and drinking EINE TASSE KAFFE MIT ZUCKER which is on of my favorite drinks besides MUKKA LEMMONADE AND ORANGE . After that I made my lunch which was RICE with SPINAT and ARTICHCKES. During the meal I was thinking about my planned SAFARI trip that I will do on vacation. The trip will be in Africa for sure I will see GIRAFFES there. Later I talked with my friend Max ,he told me that he will go to a party so I told him not to drink ALKOHOL because tomorrow we have an exam in ALGEBRA and LOGARITHM then a CHEMISTRY experiment in the lab .</a:t>
            </a:r>
            <a:endParaRPr/>
          </a:p>
          <a:p>
            <a:pPr indent="0" lvl="0" marL="0" rtl="0" algn="l">
              <a:spcBef>
                <a:spcPts val="0"/>
              </a:spcBef>
              <a:spcAft>
                <a:spcPts val="0"/>
              </a:spcAft>
              <a:buNone/>
            </a:pPr>
            <a:r>
              <a:rPr lang="en-US"/>
              <a:t>Do you know that LILA, ZIFFER, ZAFFARON, TARIF, and even more words come from Arabic???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Note: I was targeting people, who live in Germany so I chose German words but you can use any other language depending on your target group. </a:t>
            </a:r>
            <a:endParaRPr b="0"/>
          </a:p>
          <a:p>
            <a:pPr indent="0" lvl="0" marL="0" rtl="0" algn="l">
              <a:spcBef>
                <a:spcPts val="0"/>
              </a:spcBef>
              <a:spcAft>
                <a:spcPts val="0"/>
              </a:spcAft>
              <a:buNone/>
            </a:pPr>
            <a:br>
              <a:rPr lang="en-US"/>
            </a:br>
            <a:endParaRPr/>
          </a:p>
        </p:txBody>
      </p:sp>
      <p:sp>
        <p:nvSpPr>
          <p:cNvPr id="358" name="Google Shape;3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many English words with Arabic origin. Just like in this example. </a:t>
            </a:r>
            <a:endParaRPr/>
          </a:p>
        </p:txBody>
      </p:sp>
      <p:sp>
        <p:nvSpPr>
          <p:cNvPr id="384" name="Google Shape;3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try to talk about how important these words are in Arabic culture. </a:t>
            </a:r>
            <a:endParaRPr/>
          </a:p>
          <a:p>
            <a:pPr indent="0" lvl="0" marL="0" rtl="0" algn="l">
              <a:spcBef>
                <a:spcPts val="0"/>
              </a:spcBef>
              <a:spcAft>
                <a:spcPts val="0"/>
              </a:spcAft>
              <a:buNone/>
            </a:pPr>
            <a:r>
              <a:t/>
            </a:r>
            <a:endParaRPr/>
          </a:p>
        </p:txBody>
      </p:sp>
      <p:sp>
        <p:nvSpPr>
          <p:cNvPr id="392" name="Google Shape;3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p14"/>
          <p:cNvSpPr txBox="1"/>
          <p:nvPr>
            <p:ph type="ctrTitle"/>
          </p:nvPr>
        </p:nvSpPr>
        <p:spPr>
          <a:xfrm>
            <a:off x="914400" y="2130425"/>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4" name="Google Shape;94;p1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5"/>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1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16"/>
          <p:cNvSpPr txBox="1"/>
          <p:nvPr>
            <p:ph type="title"/>
          </p:nvPr>
        </p:nvSpPr>
        <p:spPr>
          <a:xfrm>
            <a:off x="963613" y="4406900"/>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6"/>
          <p:cNvSpPr txBox="1"/>
          <p:nvPr>
            <p:ph idx="1" type="body"/>
          </p:nvPr>
        </p:nvSpPr>
        <p:spPr>
          <a:xfrm>
            <a:off x="963613"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6" name="Google Shape;106;p1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7"/>
          <p:cNvSpPr txBox="1"/>
          <p:nvPr>
            <p:ph idx="1" type="body"/>
          </p:nvPr>
        </p:nvSpPr>
        <p:spPr>
          <a:xfrm>
            <a:off x="609600" y="1600200"/>
            <a:ext cx="54102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2" name="Google Shape;112;p17"/>
          <p:cNvSpPr txBox="1"/>
          <p:nvPr>
            <p:ph idx="2" type="body"/>
          </p:nvPr>
        </p:nvSpPr>
        <p:spPr>
          <a:xfrm>
            <a:off x="6172200" y="1600200"/>
            <a:ext cx="54102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3" name="Google Shape;113;p1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txBox="1"/>
          <p:nvPr>
            <p:ph idx="1" type="body"/>
          </p:nvPr>
        </p:nvSpPr>
        <p:spPr>
          <a:xfrm>
            <a:off x="609600" y="1535113"/>
            <a:ext cx="53863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9" name="Google Shape;119;p18"/>
          <p:cNvSpPr txBox="1"/>
          <p:nvPr>
            <p:ph idx="2" type="body"/>
          </p:nvPr>
        </p:nvSpPr>
        <p:spPr>
          <a:xfrm>
            <a:off x="609600" y="2174875"/>
            <a:ext cx="53863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0" name="Google Shape;120;p18"/>
          <p:cNvSpPr txBox="1"/>
          <p:nvPr>
            <p:ph idx="3" type="body"/>
          </p:nvPr>
        </p:nvSpPr>
        <p:spPr>
          <a:xfrm>
            <a:off x="6192838" y="1535113"/>
            <a:ext cx="5389562"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1" name="Google Shape;121;p18"/>
          <p:cNvSpPr txBox="1"/>
          <p:nvPr>
            <p:ph idx="4" type="body"/>
          </p:nvPr>
        </p:nvSpPr>
        <p:spPr>
          <a:xfrm>
            <a:off x="6192838" y="2174875"/>
            <a:ext cx="5389562"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2" name="Google Shape;122;p1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2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21"/>
          <p:cNvSpPr txBox="1"/>
          <p:nvPr>
            <p:ph type="title"/>
          </p:nvPr>
        </p:nvSpPr>
        <p:spPr>
          <a:xfrm>
            <a:off x="609600" y="273050"/>
            <a:ext cx="40116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1"/>
          <p:cNvSpPr txBox="1"/>
          <p:nvPr>
            <p:ph idx="1" type="body"/>
          </p:nvPr>
        </p:nvSpPr>
        <p:spPr>
          <a:xfrm>
            <a:off x="4767263" y="273050"/>
            <a:ext cx="681513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7" name="Google Shape;137;p21"/>
          <p:cNvSpPr txBox="1"/>
          <p:nvPr>
            <p:ph idx="2" type="body"/>
          </p:nvPr>
        </p:nvSpPr>
        <p:spPr>
          <a:xfrm>
            <a:off x="609600" y="1435100"/>
            <a:ext cx="40116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8" name="Google Shape;138;p2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22"/>
          <p:cNvSpPr txBox="1"/>
          <p:nvPr>
            <p:ph type="title"/>
          </p:nvPr>
        </p:nvSpPr>
        <p:spPr>
          <a:xfrm>
            <a:off x="2389188"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2"/>
          <p:cNvSpPr/>
          <p:nvPr>
            <p:ph idx="2" type="pic"/>
          </p:nvPr>
        </p:nvSpPr>
        <p:spPr>
          <a:xfrm>
            <a:off x="2389188" y="612775"/>
            <a:ext cx="7315200" cy="4114800"/>
          </a:xfrm>
          <a:prstGeom prst="rect">
            <a:avLst/>
          </a:prstGeom>
          <a:noFill/>
          <a:ln>
            <a:noFill/>
          </a:ln>
        </p:spPr>
      </p:sp>
      <p:sp>
        <p:nvSpPr>
          <p:cNvPr id="144" name="Google Shape;144;p22"/>
          <p:cNvSpPr txBox="1"/>
          <p:nvPr>
            <p:ph idx="1" type="body"/>
          </p:nvPr>
        </p:nvSpPr>
        <p:spPr>
          <a:xfrm>
            <a:off x="2389188"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5" name="Google Shape;145;p2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3"/>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2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p24"/>
          <p:cNvSpPr txBox="1"/>
          <p:nvPr>
            <p:ph type="title"/>
          </p:nvPr>
        </p:nvSpPr>
        <p:spPr>
          <a:xfrm rot="5400000">
            <a:off x="7285038" y="1828801"/>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4"/>
          <p:cNvSpPr txBox="1"/>
          <p:nvPr>
            <p:ph idx="1" type="body"/>
          </p:nvPr>
        </p:nvSpPr>
        <p:spPr>
          <a:xfrm rot="5400000">
            <a:off x="1722438" y="-838199"/>
            <a:ext cx="5851525" cy="8077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2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6" name="Shape 166"/>
        <p:cNvGrpSpPr/>
        <p:nvPr/>
      </p:nvGrpSpPr>
      <p:grpSpPr>
        <a:xfrm>
          <a:off x="0" y="0"/>
          <a:ext cx="0" cy="0"/>
          <a:chOff x="0" y="0"/>
          <a:chExt cx="0" cy="0"/>
        </a:xfrm>
      </p:grpSpPr>
      <p:sp>
        <p:nvSpPr>
          <p:cNvPr id="167" name="Google Shape;167;p26"/>
          <p:cNvSpPr txBox="1"/>
          <p:nvPr>
            <p:ph type="ctrTitle"/>
          </p:nvPr>
        </p:nvSpPr>
        <p:spPr>
          <a:xfrm>
            <a:off x="914400" y="2130425"/>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9" name="Google Shape;169;p2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 name="Shape 172"/>
        <p:cNvGrpSpPr/>
        <p:nvPr/>
      </p:nvGrpSpPr>
      <p:grpSpPr>
        <a:xfrm>
          <a:off x="0" y="0"/>
          <a:ext cx="0" cy="0"/>
          <a:chOff x="0" y="0"/>
          <a:chExt cx="0" cy="0"/>
        </a:xfrm>
      </p:grpSpPr>
      <p:sp>
        <p:nvSpPr>
          <p:cNvPr id="173" name="Google Shape;173;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27"/>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5" name="Google Shape;175;p2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8" name="Shape 178"/>
        <p:cNvGrpSpPr/>
        <p:nvPr/>
      </p:nvGrpSpPr>
      <p:grpSpPr>
        <a:xfrm>
          <a:off x="0" y="0"/>
          <a:ext cx="0" cy="0"/>
          <a:chOff x="0" y="0"/>
          <a:chExt cx="0" cy="0"/>
        </a:xfrm>
      </p:grpSpPr>
      <p:sp>
        <p:nvSpPr>
          <p:cNvPr id="179" name="Google Shape;179;p28"/>
          <p:cNvSpPr txBox="1"/>
          <p:nvPr>
            <p:ph type="title"/>
          </p:nvPr>
        </p:nvSpPr>
        <p:spPr>
          <a:xfrm>
            <a:off x="963613" y="4406900"/>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28"/>
          <p:cNvSpPr txBox="1"/>
          <p:nvPr>
            <p:ph idx="1" type="body"/>
          </p:nvPr>
        </p:nvSpPr>
        <p:spPr>
          <a:xfrm>
            <a:off x="963613"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1" name="Google Shape;181;p2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4" name="Shape 184"/>
        <p:cNvGrpSpPr/>
        <p:nvPr/>
      </p:nvGrpSpPr>
      <p:grpSpPr>
        <a:xfrm>
          <a:off x="0" y="0"/>
          <a:ext cx="0" cy="0"/>
          <a:chOff x="0" y="0"/>
          <a:chExt cx="0" cy="0"/>
        </a:xfrm>
      </p:grpSpPr>
      <p:sp>
        <p:nvSpPr>
          <p:cNvPr id="185" name="Google Shape;185;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29"/>
          <p:cNvSpPr txBox="1"/>
          <p:nvPr>
            <p:ph idx="1" type="body"/>
          </p:nvPr>
        </p:nvSpPr>
        <p:spPr>
          <a:xfrm>
            <a:off x="609600" y="1600200"/>
            <a:ext cx="54102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7" name="Google Shape;187;p29"/>
          <p:cNvSpPr txBox="1"/>
          <p:nvPr>
            <p:ph idx="2" type="body"/>
          </p:nvPr>
        </p:nvSpPr>
        <p:spPr>
          <a:xfrm>
            <a:off x="6172200" y="1600200"/>
            <a:ext cx="54102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8" name="Google Shape;188;p2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1" name="Shape 191"/>
        <p:cNvGrpSpPr/>
        <p:nvPr/>
      </p:nvGrpSpPr>
      <p:grpSpPr>
        <a:xfrm>
          <a:off x="0" y="0"/>
          <a:ext cx="0" cy="0"/>
          <a:chOff x="0" y="0"/>
          <a:chExt cx="0" cy="0"/>
        </a:xfrm>
      </p:grpSpPr>
      <p:sp>
        <p:nvSpPr>
          <p:cNvPr id="192" name="Google Shape;192;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30"/>
          <p:cNvSpPr txBox="1"/>
          <p:nvPr>
            <p:ph idx="1" type="body"/>
          </p:nvPr>
        </p:nvSpPr>
        <p:spPr>
          <a:xfrm>
            <a:off x="609600" y="1535113"/>
            <a:ext cx="53863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4" name="Google Shape;194;p30"/>
          <p:cNvSpPr txBox="1"/>
          <p:nvPr>
            <p:ph idx="2" type="body"/>
          </p:nvPr>
        </p:nvSpPr>
        <p:spPr>
          <a:xfrm>
            <a:off x="609600" y="2174875"/>
            <a:ext cx="53863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5" name="Google Shape;195;p30"/>
          <p:cNvSpPr txBox="1"/>
          <p:nvPr>
            <p:ph idx="3" type="body"/>
          </p:nvPr>
        </p:nvSpPr>
        <p:spPr>
          <a:xfrm>
            <a:off x="6192838" y="1535113"/>
            <a:ext cx="5389562"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6" name="Google Shape;196;p30"/>
          <p:cNvSpPr txBox="1"/>
          <p:nvPr>
            <p:ph idx="4" type="body"/>
          </p:nvPr>
        </p:nvSpPr>
        <p:spPr>
          <a:xfrm>
            <a:off x="6192838" y="2174875"/>
            <a:ext cx="5389562"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7" name="Google Shape;197;p3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0" name="Shape 200"/>
        <p:cNvGrpSpPr/>
        <p:nvPr/>
      </p:nvGrpSpPr>
      <p:grpSpPr>
        <a:xfrm>
          <a:off x="0" y="0"/>
          <a:ext cx="0" cy="0"/>
          <a:chOff x="0" y="0"/>
          <a:chExt cx="0" cy="0"/>
        </a:xfrm>
      </p:grpSpPr>
      <p:sp>
        <p:nvSpPr>
          <p:cNvPr id="201" name="Google Shape;201;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3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
        <p:nvSpPr>
          <p:cNvPr id="206" name="Google Shape;206;p3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p33"/>
          <p:cNvSpPr txBox="1"/>
          <p:nvPr>
            <p:ph type="title"/>
          </p:nvPr>
        </p:nvSpPr>
        <p:spPr>
          <a:xfrm>
            <a:off x="609600" y="273050"/>
            <a:ext cx="40116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33"/>
          <p:cNvSpPr txBox="1"/>
          <p:nvPr>
            <p:ph idx="1" type="body"/>
          </p:nvPr>
        </p:nvSpPr>
        <p:spPr>
          <a:xfrm>
            <a:off x="4767263" y="273050"/>
            <a:ext cx="681513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2" name="Google Shape;212;p33"/>
          <p:cNvSpPr txBox="1"/>
          <p:nvPr>
            <p:ph idx="2" type="body"/>
          </p:nvPr>
        </p:nvSpPr>
        <p:spPr>
          <a:xfrm>
            <a:off x="609600" y="1435100"/>
            <a:ext cx="40116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3" name="Google Shape;213;p3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3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6" name="Shape 216"/>
        <p:cNvGrpSpPr/>
        <p:nvPr/>
      </p:nvGrpSpPr>
      <p:grpSpPr>
        <a:xfrm>
          <a:off x="0" y="0"/>
          <a:ext cx="0" cy="0"/>
          <a:chOff x="0" y="0"/>
          <a:chExt cx="0" cy="0"/>
        </a:xfrm>
      </p:grpSpPr>
      <p:sp>
        <p:nvSpPr>
          <p:cNvPr id="217" name="Google Shape;217;p34"/>
          <p:cNvSpPr txBox="1"/>
          <p:nvPr>
            <p:ph type="title"/>
          </p:nvPr>
        </p:nvSpPr>
        <p:spPr>
          <a:xfrm>
            <a:off x="2389188"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34"/>
          <p:cNvSpPr/>
          <p:nvPr>
            <p:ph idx="2" type="pic"/>
          </p:nvPr>
        </p:nvSpPr>
        <p:spPr>
          <a:xfrm>
            <a:off x="2389188" y="612775"/>
            <a:ext cx="7315200" cy="4114800"/>
          </a:xfrm>
          <a:prstGeom prst="rect">
            <a:avLst/>
          </a:prstGeom>
          <a:noFill/>
          <a:ln>
            <a:noFill/>
          </a:ln>
        </p:spPr>
      </p:sp>
      <p:sp>
        <p:nvSpPr>
          <p:cNvPr id="219" name="Google Shape;219;p34"/>
          <p:cNvSpPr txBox="1"/>
          <p:nvPr>
            <p:ph idx="1" type="body"/>
          </p:nvPr>
        </p:nvSpPr>
        <p:spPr>
          <a:xfrm>
            <a:off x="2389188"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0" name="Google Shape;220;p3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3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6" name="Google Shape;226;p3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36"/>
          <p:cNvSpPr txBox="1"/>
          <p:nvPr>
            <p:ph type="title"/>
          </p:nvPr>
        </p:nvSpPr>
        <p:spPr>
          <a:xfrm rot="5400000">
            <a:off x="7285038" y="1828801"/>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36"/>
          <p:cNvSpPr txBox="1"/>
          <p:nvPr>
            <p:ph idx="1" type="body"/>
          </p:nvPr>
        </p:nvSpPr>
        <p:spPr>
          <a:xfrm rot="5400000">
            <a:off x="1722438" y="-838199"/>
            <a:ext cx="5851525" cy="8077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3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1" name="Shape 241"/>
        <p:cNvGrpSpPr/>
        <p:nvPr/>
      </p:nvGrpSpPr>
      <p:grpSpPr>
        <a:xfrm>
          <a:off x="0" y="0"/>
          <a:ext cx="0" cy="0"/>
          <a:chOff x="0" y="0"/>
          <a:chExt cx="0" cy="0"/>
        </a:xfrm>
      </p:grpSpPr>
      <p:sp>
        <p:nvSpPr>
          <p:cNvPr id="242" name="Google Shape;242;p38"/>
          <p:cNvSpPr txBox="1"/>
          <p:nvPr>
            <p:ph type="ctrTitle"/>
          </p:nvPr>
        </p:nvSpPr>
        <p:spPr>
          <a:xfrm>
            <a:off x="914400" y="2130425"/>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3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4" name="Google Shape;244;p3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7" name="Shape 247"/>
        <p:cNvGrpSpPr/>
        <p:nvPr/>
      </p:nvGrpSpPr>
      <p:grpSpPr>
        <a:xfrm>
          <a:off x="0" y="0"/>
          <a:ext cx="0" cy="0"/>
          <a:chOff x="0" y="0"/>
          <a:chExt cx="0" cy="0"/>
        </a:xfrm>
      </p:grpSpPr>
      <p:sp>
        <p:nvSpPr>
          <p:cNvPr id="248" name="Google Shape;248;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39"/>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0" name="Google Shape;250;p3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3" name="Shape 253"/>
        <p:cNvGrpSpPr/>
        <p:nvPr/>
      </p:nvGrpSpPr>
      <p:grpSpPr>
        <a:xfrm>
          <a:off x="0" y="0"/>
          <a:ext cx="0" cy="0"/>
          <a:chOff x="0" y="0"/>
          <a:chExt cx="0" cy="0"/>
        </a:xfrm>
      </p:grpSpPr>
      <p:sp>
        <p:nvSpPr>
          <p:cNvPr id="254" name="Google Shape;254;p40"/>
          <p:cNvSpPr txBox="1"/>
          <p:nvPr>
            <p:ph type="title"/>
          </p:nvPr>
        </p:nvSpPr>
        <p:spPr>
          <a:xfrm>
            <a:off x="963613" y="4406900"/>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40"/>
          <p:cNvSpPr txBox="1"/>
          <p:nvPr>
            <p:ph idx="1" type="body"/>
          </p:nvPr>
        </p:nvSpPr>
        <p:spPr>
          <a:xfrm>
            <a:off x="963613"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6" name="Google Shape;256;p4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4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9" name="Shape 259"/>
        <p:cNvGrpSpPr/>
        <p:nvPr/>
      </p:nvGrpSpPr>
      <p:grpSpPr>
        <a:xfrm>
          <a:off x="0" y="0"/>
          <a:ext cx="0" cy="0"/>
          <a:chOff x="0" y="0"/>
          <a:chExt cx="0" cy="0"/>
        </a:xfrm>
      </p:grpSpPr>
      <p:sp>
        <p:nvSpPr>
          <p:cNvPr id="260" name="Google Shape;260;p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41"/>
          <p:cNvSpPr txBox="1"/>
          <p:nvPr>
            <p:ph idx="1" type="body"/>
          </p:nvPr>
        </p:nvSpPr>
        <p:spPr>
          <a:xfrm>
            <a:off x="609600" y="1600200"/>
            <a:ext cx="54102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2" name="Google Shape;262;p41"/>
          <p:cNvSpPr txBox="1"/>
          <p:nvPr>
            <p:ph idx="2" type="body"/>
          </p:nvPr>
        </p:nvSpPr>
        <p:spPr>
          <a:xfrm>
            <a:off x="6172200" y="1600200"/>
            <a:ext cx="54102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3" name="Google Shape;263;p4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4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6" name="Shape 266"/>
        <p:cNvGrpSpPr/>
        <p:nvPr/>
      </p:nvGrpSpPr>
      <p:grpSpPr>
        <a:xfrm>
          <a:off x="0" y="0"/>
          <a:ext cx="0" cy="0"/>
          <a:chOff x="0" y="0"/>
          <a:chExt cx="0" cy="0"/>
        </a:xfrm>
      </p:grpSpPr>
      <p:sp>
        <p:nvSpPr>
          <p:cNvPr id="267" name="Google Shape;267;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42"/>
          <p:cNvSpPr txBox="1"/>
          <p:nvPr>
            <p:ph idx="1" type="body"/>
          </p:nvPr>
        </p:nvSpPr>
        <p:spPr>
          <a:xfrm>
            <a:off x="609600" y="1535113"/>
            <a:ext cx="53863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69" name="Google Shape;269;p42"/>
          <p:cNvSpPr txBox="1"/>
          <p:nvPr>
            <p:ph idx="2" type="body"/>
          </p:nvPr>
        </p:nvSpPr>
        <p:spPr>
          <a:xfrm>
            <a:off x="609600" y="2174875"/>
            <a:ext cx="53863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0" name="Google Shape;270;p42"/>
          <p:cNvSpPr txBox="1"/>
          <p:nvPr>
            <p:ph idx="3" type="body"/>
          </p:nvPr>
        </p:nvSpPr>
        <p:spPr>
          <a:xfrm>
            <a:off x="6192838" y="1535113"/>
            <a:ext cx="5389562"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1" name="Google Shape;271;p42"/>
          <p:cNvSpPr txBox="1"/>
          <p:nvPr>
            <p:ph idx="4" type="body"/>
          </p:nvPr>
        </p:nvSpPr>
        <p:spPr>
          <a:xfrm>
            <a:off x="6192838" y="2174875"/>
            <a:ext cx="5389562"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2" name="Google Shape;272;p4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4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5" name="Shape 275"/>
        <p:cNvGrpSpPr/>
        <p:nvPr/>
      </p:nvGrpSpPr>
      <p:grpSpPr>
        <a:xfrm>
          <a:off x="0" y="0"/>
          <a:ext cx="0" cy="0"/>
          <a:chOff x="0" y="0"/>
          <a:chExt cx="0" cy="0"/>
        </a:xfrm>
      </p:grpSpPr>
      <p:sp>
        <p:nvSpPr>
          <p:cNvPr id="276" name="Google Shape;276;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4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4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0" name="Shape 280"/>
        <p:cNvGrpSpPr/>
        <p:nvPr/>
      </p:nvGrpSpPr>
      <p:grpSpPr>
        <a:xfrm>
          <a:off x="0" y="0"/>
          <a:ext cx="0" cy="0"/>
          <a:chOff x="0" y="0"/>
          <a:chExt cx="0" cy="0"/>
        </a:xfrm>
      </p:grpSpPr>
      <p:sp>
        <p:nvSpPr>
          <p:cNvPr id="281" name="Google Shape;281;p4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4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4" name="Shape 284"/>
        <p:cNvGrpSpPr/>
        <p:nvPr/>
      </p:nvGrpSpPr>
      <p:grpSpPr>
        <a:xfrm>
          <a:off x="0" y="0"/>
          <a:ext cx="0" cy="0"/>
          <a:chOff x="0" y="0"/>
          <a:chExt cx="0" cy="0"/>
        </a:xfrm>
      </p:grpSpPr>
      <p:sp>
        <p:nvSpPr>
          <p:cNvPr id="285" name="Google Shape;285;p45"/>
          <p:cNvSpPr txBox="1"/>
          <p:nvPr>
            <p:ph type="title"/>
          </p:nvPr>
        </p:nvSpPr>
        <p:spPr>
          <a:xfrm>
            <a:off x="609600" y="273050"/>
            <a:ext cx="40116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45"/>
          <p:cNvSpPr txBox="1"/>
          <p:nvPr>
            <p:ph idx="1" type="body"/>
          </p:nvPr>
        </p:nvSpPr>
        <p:spPr>
          <a:xfrm>
            <a:off x="4767263" y="273050"/>
            <a:ext cx="681513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7" name="Google Shape;287;p45"/>
          <p:cNvSpPr txBox="1"/>
          <p:nvPr>
            <p:ph idx="2" type="body"/>
          </p:nvPr>
        </p:nvSpPr>
        <p:spPr>
          <a:xfrm>
            <a:off x="609600" y="1435100"/>
            <a:ext cx="40116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8" name="Google Shape;288;p4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4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4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1" name="Shape 291"/>
        <p:cNvGrpSpPr/>
        <p:nvPr/>
      </p:nvGrpSpPr>
      <p:grpSpPr>
        <a:xfrm>
          <a:off x="0" y="0"/>
          <a:ext cx="0" cy="0"/>
          <a:chOff x="0" y="0"/>
          <a:chExt cx="0" cy="0"/>
        </a:xfrm>
      </p:grpSpPr>
      <p:sp>
        <p:nvSpPr>
          <p:cNvPr id="292" name="Google Shape;292;p46"/>
          <p:cNvSpPr txBox="1"/>
          <p:nvPr>
            <p:ph type="title"/>
          </p:nvPr>
        </p:nvSpPr>
        <p:spPr>
          <a:xfrm>
            <a:off x="2389188"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46"/>
          <p:cNvSpPr/>
          <p:nvPr>
            <p:ph idx="2" type="pic"/>
          </p:nvPr>
        </p:nvSpPr>
        <p:spPr>
          <a:xfrm>
            <a:off x="2389188" y="612775"/>
            <a:ext cx="7315200" cy="4114800"/>
          </a:xfrm>
          <a:prstGeom prst="rect">
            <a:avLst/>
          </a:prstGeom>
          <a:noFill/>
          <a:ln>
            <a:noFill/>
          </a:ln>
        </p:spPr>
      </p:sp>
      <p:sp>
        <p:nvSpPr>
          <p:cNvPr id="294" name="Google Shape;294;p46"/>
          <p:cNvSpPr txBox="1"/>
          <p:nvPr>
            <p:ph idx="1" type="body"/>
          </p:nvPr>
        </p:nvSpPr>
        <p:spPr>
          <a:xfrm>
            <a:off x="2389188"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5" name="Google Shape;295;p4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4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4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8" name="Shape 298"/>
        <p:cNvGrpSpPr/>
        <p:nvPr/>
      </p:nvGrpSpPr>
      <p:grpSpPr>
        <a:xfrm>
          <a:off x="0" y="0"/>
          <a:ext cx="0" cy="0"/>
          <a:chOff x="0" y="0"/>
          <a:chExt cx="0" cy="0"/>
        </a:xfrm>
      </p:grpSpPr>
      <p:sp>
        <p:nvSpPr>
          <p:cNvPr id="299" name="Google Shape;299;p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47"/>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1" name="Google Shape;301;p4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4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4" name="Shape 304"/>
        <p:cNvGrpSpPr/>
        <p:nvPr/>
      </p:nvGrpSpPr>
      <p:grpSpPr>
        <a:xfrm>
          <a:off x="0" y="0"/>
          <a:ext cx="0" cy="0"/>
          <a:chOff x="0" y="0"/>
          <a:chExt cx="0" cy="0"/>
        </a:xfrm>
      </p:grpSpPr>
      <p:sp>
        <p:nvSpPr>
          <p:cNvPr id="305" name="Google Shape;305;p48"/>
          <p:cNvSpPr txBox="1"/>
          <p:nvPr>
            <p:ph type="title"/>
          </p:nvPr>
        </p:nvSpPr>
        <p:spPr>
          <a:xfrm rot="5400000">
            <a:off x="7285038" y="1828801"/>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6" name="Google Shape;306;p48"/>
          <p:cNvSpPr txBox="1"/>
          <p:nvPr>
            <p:ph idx="1" type="body"/>
          </p:nvPr>
        </p:nvSpPr>
        <p:spPr>
          <a:xfrm rot="5400000">
            <a:off x="1722438" y="-838199"/>
            <a:ext cx="5851525" cy="8077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7" name="Google Shape;307;p4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4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5183188" y="987425"/>
            <a:ext cx="6172200" cy="4873625"/>
          </a:xfrm>
          <a:prstGeom prst="rect">
            <a:avLst/>
          </a:prstGeom>
          <a:noFill/>
          <a:ln>
            <a:noFill/>
          </a:ln>
        </p:spPr>
      </p:sp>
      <p:sp>
        <p:nvSpPr>
          <p:cNvPr id="69" name="Google Shape;6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10580387" y="0"/>
            <a:ext cx="2096388" cy="148195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25"/>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 name="Google Shape;163;p2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2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7" name="Google Shape;237;p37"/>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8" name="Google Shape;238;p3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9" name="Google Shape;239;p3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0" name="Google Shape;240;p3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jpg"/><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jpg"/><Relationship Id="rId4" Type="http://schemas.openxmlformats.org/officeDocument/2006/relationships/image" Target="../media/image44.jpg"/><Relationship Id="rId5" Type="http://schemas.openxmlformats.org/officeDocument/2006/relationships/image" Target="../media/image4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7.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8.png"/><Relationship Id="rId4" Type="http://schemas.openxmlformats.org/officeDocument/2006/relationships/image" Target="../media/image54.png"/><Relationship Id="rId9"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5.png"/><Relationship Id="rId8"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2.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0" Type="http://schemas.openxmlformats.org/officeDocument/2006/relationships/image" Target="../media/image25.jpg"/><Relationship Id="rId11" Type="http://schemas.openxmlformats.org/officeDocument/2006/relationships/image" Target="../media/image9.jpg"/><Relationship Id="rId10" Type="http://schemas.openxmlformats.org/officeDocument/2006/relationships/image" Target="../media/image17.jpg"/><Relationship Id="rId21" Type="http://schemas.openxmlformats.org/officeDocument/2006/relationships/image" Target="../media/image23.jpg"/><Relationship Id="rId13" Type="http://schemas.openxmlformats.org/officeDocument/2006/relationships/image" Target="../media/image13.jpg"/><Relationship Id="rId12"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2.jpg"/><Relationship Id="rId9" Type="http://schemas.openxmlformats.org/officeDocument/2006/relationships/image" Target="../media/image34.jpg"/><Relationship Id="rId15" Type="http://schemas.openxmlformats.org/officeDocument/2006/relationships/image" Target="../media/image18.jpg"/><Relationship Id="rId14" Type="http://schemas.openxmlformats.org/officeDocument/2006/relationships/image" Target="../media/image8.jpg"/><Relationship Id="rId17" Type="http://schemas.openxmlformats.org/officeDocument/2006/relationships/image" Target="../media/image16.jpg"/><Relationship Id="rId16" Type="http://schemas.openxmlformats.org/officeDocument/2006/relationships/image" Target="../media/image10.jpg"/><Relationship Id="rId5" Type="http://schemas.openxmlformats.org/officeDocument/2006/relationships/image" Target="../media/image6.jpg"/><Relationship Id="rId19" Type="http://schemas.openxmlformats.org/officeDocument/2006/relationships/image" Target="../media/image19.jpg"/><Relationship Id="rId6" Type="http://schemas.openxmlformats.org/officeDocument/2006/relationships/image" Target="../media/image7.jpg"/><Relationship Id="rId18" Type="http://schemas.openxmlformats.org/officeDocument/2006/relationships/image" Target="../media/image11.jpg"/><Relationship Id="rId7" Type="http://schemas.openxmlformats.org/officeDocument/2006/relationships/image" Target="../media/image5.jpg"/><Relationship Id="rId8"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316" name="Google Shape;316;p4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317" name="Google Shape;317;p49"/>
          <p:cNvPicPr preferRelativeResize="0"/>
          <p:nvPr/>
        </p:nvPicPr>
        <p:blipFill rotWithShape="1">
          <a:blip r:embed="rId3">
            <a:alphaModFix/>
          </a:blip>
          <a:srcRect b="0" l="0" r="0" t="0"/>
          <a:stretch/>
        </p:blipFill>
        <p:spPr>
          <a:xfrm>
            <a:off x="0" y="0"/>
            <a:ext cx="12192000" cy="5257800"/>
          </a:xfrm>
          <a:prstGeom prst="rect">
            <a:avLst/>
          </a:prstGeom>
          <a:noFill/>
          <a:ln>
            <a:noFill/>
          </a:ln>
        </p:spPr>
      </p:pic>
      <p:sp>
        <p:nvSpPr>
          <p:cNvPr id="318" name="Google Shape;318;p49"/>
          <p:cNvSpPr/>
          <p:nvPr/>
        </p:nvSpPr>
        <p:spPr>
          <a:xfrm>
            <a:off x="370074" y="5427196"/>
            <a:ext cx="449956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TeachSurfing.org</a:t>
            </a:r>
            <a:endParaRPr/>
          </a:p>
        </p:txBody>
      </p:sp>
      <p:sp>
        <p:nvSpPr>
          <p:cNvPr id="319" name="Google Shape;319;p49"/>
          <p:cNvSpPr/>
          <p:nvPr/>
        </p:nvSpPr>
        <p:spPr>
          <a:xfrm>
            <a:off x="-2206576" y="6083737"/>
            <a:ext cx="6096000" cy="70788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rgbClr val="424242"/>
                </a:solidFill>
                <a:latin typeface="Arial"/>
                <a:ea typeface="Arial"/>
                <a:cs typeface="Arial"/>
                <a:sym typeface="Arial"/>
              </a:rPr>
              <a:t>Everyone knows something </a:t>
            </a:r>
            <a:endParaRPr/>
          </a:p>
          <a:p>
            <a:pPr indent="0" lvl="0" marL="0" marR="0" rtl="0" algn="r">
              <a:spcBef>
                <a:spcPts val="0"/>
              </a:spcBef>
              <a:spcAft>
                <a:spcPts val="0"/>
              </a:spcAft>
              <a:buNone/>
            </a:pPr>
            <a:r>
              <a:rPr b="1" lang="en-US" sz="2000">
                <a:solidFill>
                  <a:srgbClr val="424242"/>
                </a:solidFill>
                <a:latin typeface="Arial"/>
                <a:ea typeface="Arial"/>
                <a:cs typeface="Arial"/>
                <a:sym typeface="Arial"/>
              </a:rPr>
              <a:t>valuable for someone else</a:t>
            </a:r>
            <a:endParaRPr/>
          </a:p>
        </p:txBody>
      </p:sp>
      <p:sp>
        <p:nvSpPr>
          <p:cNvPr id="320" name="Google Shape;320;p49"/>
          <p:cNvSpPr txBox="1"/>
          <p:nvPr/>
        </p:nvSpPr>
        <p:spPr>
          <a:xfrm>
            <a:off x="8168639" y="5622072"/>
            <a:ext cx="402336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Author:</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Khaled Khudr</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Arabic Language Trainer / Supervisor</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Khaled@teachsurfing.org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8"/>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t/>
            </a:r>
            <a:endParaRPr sz="5400">
              <a:latin typeface="Arial"/>
              <a:ea typeface="Arial"/>
              <a:cs typeface="Arial"/>
              <a:sym typeface="Arial"/>
            </a:endParaRPr>
          </a:p>
        </p:txBody>
      </p:sp>
      <p:sp>
        <p:nvSpPr>
          <p:cNvPr id="404" name="Google Shape;404;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05" name="Google Shape;405;p58"/>
          <p:cNvPicPr preferRelativeResize="0"/>
          <p:nvPr/>
        </p:nvPicPr>
        <p:blipFill rotWithShape="1">
          <a:blip r:embed="rId3">
            <a:alphaModFix/>
          </a:blip>
          <a:srcRect b="0" l="0" r="0" t="10232"/>
          <a:stretch/>
        </p:blipFill>
        <p:spPr>
          <a:xfrm>
            <a:off x="0" y="0"/>
            <a:ext cx="12217115" cy="7361238"/>
          </a:xfrm>
          <a:prstGeom prst="rect">
            <a:avLst/>
          </a:prstGeom>
          <a:noFill/>
          <a:ln>
            <a:noFill/>
          </a:ln>
        </p:spPr>
      </p:pic>
      <p:pic>
        <p:nvPicPr>
          <p:cNvPr id="406" name="Google Shape;406;p58"/>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9"/>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Syria through my eyes…</a:t>
            </a:r>
            <a:endParaRPr/>
          </a:p>
        </p:txBody>
      </p:sp>
      <p:sp>
        <p:nvSpPr>
          <p:cNvPr id="413" name="Google Shape;413;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14" name="Google Shape;414;p59"/>
          <p:cNvPicPr preferRelativeResize="0"/>
          <p:nvPr/>
        </p:nvPicPr>
        <p:blipFill rotWithShape="1">
          <a:blip r:embed="rId3">
            <a:alphaModFix/>
          </a:blip>
          <a:srcRect b="0" l="0" r="0" t="10232"/>
          <a:stretch/>
        </p:blipFill>
        <p:spPr>
          <a:xfrm>
            <a:off x="0" y="-56356"/>
            <a:ext cx="12217115" cy="7361238"/>
          </a:xfrm>
          <a:prstGeom prst="rect">
            <a:avLst/>
          </a:prstGeom>
          <a:noFill/>
          <a:ln>
            <a:noFill/>
          </a:ln>
        </p:spPr>
      </p:pic>
      <p:pic>
        <p:nvPicPr>
          <p:cNvPr id="415" name="Google Shape;415;p59"/>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1000"/>
                                        <p:tgtEl>
                                          <p:spTgt spid="41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0"/>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Syria through my eyes…</a:t>
            </a:r>
            <a:endParaRPr/>
          </a:p>
        </p:txBody>
      </p:sp>
      <p:sp>
        <p:nvSpPr>
          <p:cNvPr id="422" name="Google Shape;422;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23" name="Google Shape;423;p60"/>
          <p:cNvPicPr preferRelativeResize="0"/>
          <p:nvPr/>
        </p:nvPicPr>
        <p:blipFill rotWithShape="1">
          <a:blip r:embed="rId3">
            <a:alphaModFix/>
          </a:blip>
          <a:srcRect b="0" l="0" r="0" t="10232"/>
          <a:stretch/>
        </p:blipFill>
        <p:spPr>
          <a:xfrm>
            <a:off x="0" y="-56356"/>
            <a:ext cx="12217115" cy="7361238"/>
          </a:xfrm>
          <a:prstGeom prst="rect">
            <a:avLst/>
          </a:prstGeom>
          <a:noFill/>
          <a:ln>
            <a:noFill/>
          </a:ln>
        </p:spPr>
      </p:pic>
      <p:pic>
        <p:nvPicPr>
          <p:cNvPr id="424" name="Google Shape;424;p60"/>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1000"/>
                                        <p:tgtEl>
                                          <p:spTgt spid="42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1"/>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Syria through my eyes…</a:t>
            </a:r>
            <a:endParaRPr/>
          </a:p>
        </p:txBody>
      </p:sp>
      <p:sp>
        <p:nvSpPr>
          <p:cNvPr id="431" name="Google Shape;431;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32" name="Google Shape;432;p61"/>
          <p:cNvPicPr preferRelativeResize="0"/>
          <p:nvPr/>
        </p:nvPicPr>
        <p:blipFill rotWithShape="1">
          <a:blip r:embed="rId3">
            <a:alphaModFix/>
          </a:blip>
          <a:srcRect b="0" l="0" r="0" t="10232"/>
          <a:stretch/>
        </p:blipFill>
        <p:spPr>
          <a:xfrm>
            <a:off x="0" y="-56356"/>
            <a:ext cx="12217115" cy="7361238"/>
          </a:xfrm>
          <a:prstGeom prst="rect">
            <a:avLst/>
          </a:prstGeom>
          <a:noFill/>
          <a:ln>
            <a:noFill/>
          </a:ln>
        </p:spPr>
      </p:pic>
      <p:pic>
        <p:nvPicPr>
          <p:cNvPr id="433" name="Google Shape;433;p61"/>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1000"/>
                                        <p:tgtEl>
                                          <p:spTgt spid="43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40" name="Google Shape;440;p62"/>
          <p:cNvPicPr preferRelativeResize="0"/>
          <p:nvPr/>
        </p:nvPicPr>
        <p:blipFill rotWithShape="1">
          <a:blip r:embed="rId3">
            <a:alphaModFix/>
          </a:blip>
          <a:srcRect b="25207" l="0" r="0" t="33620"/>
          <a:stretch/>
        </p:blipFill>
        <p:spPr>
          <a:xfrm>
            <a:off x="-392736" y="252821"/>
            <a:ext cx="11981513" cy="63839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Syria through my eyes…</a:t>
            </a:r>
            <a:endParaRPr/>
          </a:p>
        </p:txBody>
      </p:sp>
      <p:sp>
        <p:nvSpPr>
          <p:cNvPr id="447" name="Google Shape;447;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48" name="Google Shape;448;p63"/>
          <p:cNvPicPr preferRelativeResize="0"/>
          <p:nvPr/>
        </p:nvPicPr>
        <p:blipFill rotWithShape="1">
          <a:blip r:embed="rId3">
            <a:alphaModFix/>
          </a:blip>
          <a:srcRect b="0" l="0" r="0" t="10232"/>
          <a:stretch/>
        </p:blipFill>
        <p:spPr>
          <a:xfrm>
            <a:off x="0" y="-56356"/>
            <a:ext cx="12217115" cy="7361238"/>
          </a:xfrm>
          <a:prstGeom prst="rect">
            <a:avLst/>
          </a:prstGeom>
          <a:noFill/>
          <a:ln>
            <a:noFill/>
          </a:ln>
        </p:spPr>
      </p:pic>
      <p:pic>
        <p:nvPicPr>
          <p:cNvPr id="449" name="Google Shape;449;p63"/>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1000"/>
                                        <p:tgtEl>
                                          <p:spTgt spid="44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4"/>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Syria through my eyes…</a:t>
            </a:r>
            <a:endParaRPr/>
          </a:p>
        </p:txBody>
      </p:sp>
      <p:sp>
        <p:nvSpPr>
          <p:cNvPr id="456" name="Google Shape;456;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57" name="Google Shape;457;p64"/>
          <p:cNvPicPr preferRelativeResize="0"/>
          <p:nvPr/>
        </p:nvPicPr>
        <p:blipFill rotWithShape="1">
          <a:blip r:embed="rId3">
            <a:alphaModFix/>
          </a:blip>
          <a:srcRect b="0" l="0" r="0" t="10232"/>
          <a:stretch/>
        </p:blipFill>
        <p:spPr>
          <a:xfrm>
            <a:off x="0" y="-56356"/>
            <a:ext cx="12217115" cy="7361238"/>
          </a:xfrm>
          <a:prstGeom prst="rect">
            <a:avLst/>
          </a:prstGeom>
          <a:noFill/>
          <a:ln>
            <a:noFill/>
          </a:ln>
        </p:spPr>
      </p:pic>
      <p:pic>
        <p:nvPicPr>
          <p:cNvPr id="458" name="Google Shape;458;p64"/>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1000"/>
                                        <p:tgtEl>
                                          <p:spTgt spid="45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5"/>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Syria through my eyes…</a:t>
            </a:r>
            <a:endParaRPr/>
          </a:p>
        </p:txBody>
      </p:sp>
      <p:sp>
        <p:nvSpPr>
          <p:cNvPr id="465" name="Google Shape;465;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66" name="Google Shape;466;p65"/>
          <p:cNvPicPr preferRelativeResize="0"/>
          <p:nvPr/>
        </p:nvPicPr>
        <p:blipFill rotWithShape="1">
          <a:blip r:embed="rId3">
            <a:alphaModFix/>
          </a:blip>
          <a:srcRect b="0" l="0" r="0" t="10232"/>
          <a:stretch/>
        </p:blipFill>
        <p:spPr>
          <a:xfrm>
            <a:off x="0" y="-56356"/>
            <a:ext cx="12217115" cy="7361238"/>
          </a:xfrm>
          <a:prstGeom prst="rect">
            <a:avLst/>
          </a:prstGeom>
          <a:noFill/>
          <a:ln>
            <a:noFill/>
          </a:ln>
        </p:spPr>
      </p:pic>
      <p:pic>
        <p:nvPicPr>
          <p:cNvPr id="467" name="Google Shape;467;p65"/>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1000"/>
                                        <p:tgtEl>
                                          <p:spTgt spid="46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Section 3: </a:t>
            </a:r>
            <a:r>
              <a:rPr lang="en-US" sz="5400"/>
              <a:t>Introduction to the alphabet and the theory of arms</a:t>
            </a:r>
            <a:endParaRPr sz="5400">
              <a:latin typeface="Arial"/>
              <a:ea typeface="Arial"/>
              <a:cs typeface="Arial"/>
              <a:sym typeface="Arial"/>
            </a:endParaRPr>
          </a:p>
        </p:txBody>
      </p:sp>
      <p:sp>
        <p:nvSpPr>
          <p:cNvPr id="473" name="Google Shape;473;p6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888888"/>
              </a:buClr>
              <a:buSzPts val="4400"/>
              <a:buNone/>
            </a:pPr>
            <a:r>
              <a:rPr lang="en-US" sz="4400"/>
              <a:t>القسم الثالث</a:t>
            </a:r>
            <a:endParaRPr sz="4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480" name="Google Shape;480;p67"/>
          <p:cNvPicPr preferRelativeResize="0"/>
          <p:nvPr/>
        </p:nvPicPr>
        <p:blipFill rotWithShape="1">
          <a:blip r:embed="rId3">
            <a:alphaModFix/>
          </a:blip>
          <a:srcRect b="25207" l="0" r="0" t="33620"/>
          <a:stretch/>
        </p:blipFill>
        <p:spPr>
          <a:xfrm>
            <a:off x="502615" y="1284309"/>
            <a:ext cx="10317786" cy="5497491"/>
          </a:xfrm>
          <a:prstGeom prst="rect">
            <a:avLst/>
          </a:prstGeom>
          <a:noFill/>
          <a:ln>
            <a:noFill/>
          </a:ln>
        </p:spPr>
      </p:pic>
      <p:sp>
        <p:nvSpPr>
          <p:cNvPr id="481" name="Google Shape;481;p67"/>
          <p:cNvSpPr txBox="1"/>
          <p:nvPr>
            <p:ph type="title"/>
          </p:nvPr>
        </p:nvSpPr>
        <p:spPr>
          <a:xfrm>
            <a:off x="581026" y="26750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t>The Alphabet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idx="1" type="subTitle"/>
          </p:nvPr>
        </p:nvSpPr>
        <p:spPr>
          <a:xfrm>
            <a:off x="1524000" y="3206617"/>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None/>
            </a:pPr>
            <a:r>
              <a:rPr lang="en-US" sz="5400">
                <a:latin typeface="Arial"/>
                <a:ea typeface="Arial"/>
                <a:cs typeface="Arial"/>
                <a:sym typeface="Arial"/>
              </a:rPr>
              <a:t>Introduction into</a:t>
            </a:r>
            <a:endParaRPr/>
          </a:p>
          <a:p>
            <a:pPr indent="0" lvl="0" marL="0" rtl="0" algn="ctr">
              <a:lnSpc>
                <a:spcPct val="90000"/>
              </a:lnSpc>
              <a:spcBef>
                <a:spcPts val="1000"/>
              </a:spcBef>
              <a:spcAft>
                <a:spcPts val="0"/>
              </a:spcAft>
              <a:buClr>
                <a:schemeClr val="dk1"/>
              </a:buClr>
              <a:buSzPts val="5400"/>
              <a:buNone/>
            </a:pPr>
            <a:r>
              <a:rPr lang="en-US" sz="5400">
                <a:latin typeface="Arial"/>
                <a:ea typeface="Arial"/>
                <a:cs typeface="Arial"/>
                <a:sym typeface="Arial"/>
              </a:rPr>
              <a:t>Arabic language</a:t>
            </a:r>
            <a:endParaRPr/>
          </a:p>
        </p:txBody>
      </p:sp>
      <p:pic>
        <p:nvPicPr>
          <p:cNvPr id="327" name="Google Shape;327;p50"/>
          <p:cNvPicPr preferRelativeResize="0"/>
          <p:nvPr/>
        </p:nvPicPr>
        <p:blipFill rotWithShape="1">
          <a:blip r:embed="rId3">
            <a:alphaModFix/>
          </a:blip>
          <a:srcRect b="0" l="0" r="0" t="0"/>
          <a:stretch/>
        </p:blipFill>
        <p:spPr>
          <a:xfrm>
            <a:off x="4262104" y="795130"/>
            <a:ext cx="3349740" cy="24114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8"/>
          <p:cNvSpPr txBox="1"/>
          <p:nvPr>
            <p:ph type="title"/>
          </p:nvPr>
        </p:nvSpPr>
        <p:spPr>
          <a:xfrm>
            <a:off x="609600" y="190598"/>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The theory of arms</a:t>
            </a:r>
            <a:endParaRPr/>
          </a:p>
        </p:txBody>
      </p:sp>
      <p:pic>
        <p:nvPicPr>
          <p:cNvPr id="488" name="Google Shape;488;p68"/>
          <p:cNvPicPr preferRelativeResize="0"/>
          <p:nvPr>
            <p:ph idx="1" type="body"/>
          </p:nvPr>
        </p:nvPicPr>
        <p:blipFill rotWithShape="1">
          <a:blip r:embed="rId3">
            <a:alphaModFix/>
          </a:blip>
          <a:srcRect b="6347" l="0" r="0" t="16302"/>
          <a:stretch/>
        </p:blipFill>
        <p:spPr>
          <a:xfrm>
            <a:off x="1185863" y="1369236"/>
            <a:ext cx="9215437" cy="55718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1000"/>
                                        <p:tgtEl>
                                          <p:spTgt spid="4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9"/>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t/>
            </a:r>
            <a:endParaRPr sz="5400">
              <a:latin typeface="Arial"/>
              <a:ea typeface="Arial"/>
              <a:cs typeface="Arial"/>
              <a:sym typeface="Arial"/>
            </a:endParaRPr>
          </a:p>
        </p:txBody>
      </p:sp>
      <p:pic>
        <p:nvPicPr>
          <p:cNvPr id="495" name="Google Shape;495;p69"/>
          <p:cNvPicPr preferRelativeResize="0"/>
          <p:nvPr>
            <p:ph idx="1" type="body"/>
          </p:nvPr>
        </p:nvPicPr>
        <p:blipFill rotWithShape="1">
          <a:blip r:embed="rId3">
            <a:alphaModFix/>
          </a:blip>
          <a:srcRect b="9956" l="0" r="0" t="0"/>
          <a:stretch/>
        </p:blipFill>
        <p:spPr>
          <a:xfrm>
            <a:off x="-1080982" y="0"/>
            <a:ext cx="13263593" cy="6858000"/>
          </a:xfrm>
          <a:prstGeom prst="rect">
            <a:avLst/>
          </a:prstGeom>
          <a:noFill/>
          <a:ln>
            <a:noFill/>
          </a:ln>
        </p:spPr>
      </p:pic>
      <p:pic>
        <p:nvPicPr>
          <p:cNvPr id="496" name="Google Shape;496;p69"/>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0"/>
          <p:cNvSpPr txBox="1"/>
          <p:nvPr>
            <p:ph type="title"/>
          </p:nvPr>
        </p:nvSpPr>
        <p:spPr>
          <a:xfrm>
            <a:off x="241852" y="2705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8000"/>
              <a:buFont typeface="Arial"/>
              <a:buNone/>
            </a:pPr>
            <a:r>
              <a:rPr lang="en-US" sz="8000">
                <a:latin typeface="Arial"/>
                <a:ea typeface="Arial"/>
                <a:cs typeface="Arial"/>
                <a:sym typeface="Arial"/>
              </a:rPr>
              <a:t>Arabic calligraphy</a:t>
            </a:r>
            <a:endParaRPr/>
          </a:p>
        </p:txBody>
      </p:sp>
      <p:pic>
        <p:nvPicPr>
          <p:cNvPr id="503" name="Google Shape;503;p70"/>
          <p:cNvPicPr preferRelativeResize="0"/>
          <p:nvPr>
            <p:ph idx="1" type="body"/>
          </p:nvPr>
        </p:nvPicPr>
        <p:blipFill rotWithShape="1">
          <a:blip r:embed="rId3">
            <a:alphaModFix/>
          </a:blip>
          <a:srcRect b="0" l="0" r="0" t="0"/>
          <a:stretch/>
        </p:blipFill>
        <p:spPr>
          <a:xfrm>
            <a:off x="241852" y="1866613"/>
            <a:ext cx="5526174" cy="4352925"/>
          </a:xfrm>
          <a:prstGeom prst="rect">
            <a:avLst/>
          </a:prstGeom>
          <a:noFill/>
          <a:ln>
            <a:noFill/>
          </a:ln>
        </p:spPr>
      </p:pic>
      <p:pic>
        <p:nvPicPr>
          <p:cNvPr id="504" name="Google Shape;504;p70"/>
          <p:cNvPicPr preferRelativeResize="0"/>
          <p:nvPr/>
        </p:nvPicPr>
        <p:blipFill rotWithShape="1">
          <a:blip r:embed="rId4">
            <a:alphaModFix/>
          </a:blip>
          <a:srcRect b="0" l="0" r="0" t="0"/>
          <a:stretch/>
        </p:blipFill>
        <p:spPr>
          <a:xfrm>
            <a:off x="6072367" y="2011375"/>
            <a:ext cx="4012537" cy="42081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1"/>
          <p:cNvSpPr txBox="1"/>
          <p:nvPr>
            <p:ph type="title"/>
          </p:nvPr>
        </p:nvSpPr>
        <p:spPr>
          <a:xfrm>
            <a:off x="241852" y="2705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8000"/>
              <a:buFont typeface="Arial"/>
              <a:buNone/>
            </a:pPr>
            <a:r>
              <a:rPr lang="en-US" sz="8000">
                <a:latin typeface="Arial"/>
                <a:ea typeface="Arial"/>
                <a:cs typeface="Arial"/>
                <a:sym typeface="Arial"/>
              </a:rPr>
              <a:t>Arabic calligraphy</a:t>
            </a:r>
            <a:endParaRPr/>
          </a:p>
        </p:txBody>
      </p:sp>
      <p:pic>
        <p:nvPicPr>
          <p:cNvPr id="511" name="Google Shape;511;p71"/>
          <p:cNvPicPr preferRelativeResize="0"/>
          <p:nvPr/>
        </p:nvPicPr>
        <p:blipFill rotWithShape="1">
          <a:blip r:embed="rId3">
            <a:alphaModFix/>
          </a:blip>
          <a:srcRect b="0" l="0" r="0" t="0"/>
          <a:stretch/>
        </p:blipFill>
        <p:spPr>
          <a:xfrm>
            <a:off x="5092148" y="2354953"/>
            <a:ext cx="3429000" cy="3456432"/>
          </a:xfrm>
          <a:prstGeom prst="rect">
            <a:avLst/>
          </a:prstGeom>
          <a:noFill/>
          <a:ln>
            <a:noFill/>
          </a:ln>
        </p:spPr>
      </p:pic>
      <p:pic>
        <p:nvPicPr>
          <p:cNvPr id="512" name="Google Shape;512;p71"/>
          <p:cNvPicPr preferRelativeResize="0"/>
          <p:nvPr>
            <p:ph idx="1" type="body"/>
          </p:nvPr>
        </p:nvPicPr>
        <p:blipFill rotWithShape="1">
          <a:blip r:embed="rId4">
            <a:alphaModFix/>
          </a:blip>
          <a:srcRect b="0" l="0" r="0" t="0"/>
          <a:stretch/>
        </p:blipFill>
        <p:spPr>
          <a:xfrm>
            <a:off x="9311696" y="2354953"/>
            <a:ext cx="2880304" cy="4351337"/>
          </a:xfrm>
          <a:prstGeom prst="rect">
            <a:avLst/>
          </a:prstGeom>
          <a:noFill/>
          <a:ln>
            <a:noFill/>
          </a:ln>
        </p:spPr>
      </p:pic>
      <p:pic>
        <p:nvPicPr>
          <p:cNvPr id="513" name="Google Shape;513;p71"/>
          <p:cNvPicPr preferRelativeResize="0"/>
          <p:nvPr/>
        </p:nvPicPr>
        <p:blipFill rotWithShape="1">
          <a:blip r:embed="rId5">
            <a:alphaModFix/>
          </a:blip>
          <a:srcRect b="0" l="0" r="0" t="0"/>
          <a:stretch/>
        </p:blipFill>
        <p:spPr>
          <a:xfrm>
            <a:off x="491600" y="1811233"/>
            <a:ext cx="3810000" cy="543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Section 4: </a:t>
            </a:r>
            <a:r>
              <a:rPr lang="en-US" sz="5400"/>
              <a:t>Introduction to starter words and singing a song</a:t>
            </a:r>
            <a:endParaRPr sz="5400">
              <a:latin typeface="Arial"/>
              <a:ea typeface="Arial"/>
              <a:cs typeface="Arial"/>
              <a:sym typeface="Arial"/>
            </a:endParaRPr>
          </a:p>
        </p:txBody>
      </p:sp>
      <p:sp>
        <p:nvSpPr>
          <p:cNvPr id="519" name="Google Shape;519;p7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888888"/>
              </a:buClr>
              <a:buSzPts val="4400"/>
              <a:buNone/>
            </a:pPr>
            <a:r>
              <a:rPr lang="en-US" sz="4400"/>
              <a:t>القسم الرابع</a:t>
            </a:r>
            <a:endParaRPr sz="4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3"/>
          <p:cNvSpPr txBox="1"/>
          <p:nvPr>
            <p:ph type="title"/>
          </p:nvPr>
        </p:nvSpPr>
        <p:spPr>
          <a:xfrm>
            <a:off x="438150" y="23346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Greetings</a:t>
            </a:r>
            <a:endParaRPr sz="5400">
              <a:latin typeface="Arial"/>
              <a:ea typeface="Arial"/>
              <a:cs typeface="Arial"/>
              <a:sym typeface="Arial"/>
            </a:endParaRPr>
          </a:p>
        </p:txBody>
      </p:sp>
      <p:pic>
        <p:nvPicPr>
          <p:cNvPr id="526" name="Google Shape;526;p73"/>
          <p:cNvPicPr preferRelativeResize="0"/>
          <p:nvPr>
            <p:ph idx="1" type="body"/>
          </p:nvPr>
        </p:nvPicPr>
        <p:blipFill rotWithShape="1">
          <a:blip r:embed="rId3">
            <a:alphaModFix/>
          </a:blip>
          <a:srcRect b="0" l="0" r="0" t="0"/>
          <a:stretch/>
        </p:blipFill>
        <p:spPr>
          <a:xfrm>
            <a:off x="438150" y="2200275"/>
            <a:ext cx="11220450" cy="32581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1000"/>
                                        <p:tgtEl>
                                          <p:spTgt spid="52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4"/>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t/>
            </a:r>
            <a:endParaRPr sz="5400">
              <a:latin typeface="Arial"/>
              <a:ea typeface="Arial"/>
              <a:cs typeface="Arial"/>
              <a:sym typeface="Arial"/>
            </a:endParaRPr>
          </a:p>
        </p:txBody>
      </p:sp>
      <p:pic>
        <p:nvPicPr>
          <p:cNvPr id="533" name="Google Shape;533;p74"/>
          <p:cNvPicPr preferRelativeResize="0"/>
          <p:nvPr>
            <p:ph idx="1" type="body"/>
          </p:nvPr>
        </p:nvPicPr>
        <p:blipFill rotWithShape="1">
          <a:blip r:embed="rId3">
            <a:alphaModFix/>
          </a:blip>
          <a:srcRect b="0" l="0" r="0" t="0"/>
          <a:stretch/>
        </p:blipFill>
        <p:spPr>
          <a:xfrm>
            <a:off x="0" y="-55464"/>
            <a:ext cx="12182611" cy="6858000"/>
          </a:xfrm>
          <a:prstGeom prst="rect">
            <a:avLst/>
          </a:prstGeom>
          <a:noFill/>
          <a:ln>
            <a:noFill/>
          </a:ln>
        </p:spPr>
      </p:pic>
      <p:pic>
        <p:nvPicPr>
          <p:cNvPr id="534" name="Google Shape;534;p74"/>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5"/>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t/>
            </a:r>
            <a:endParaRPr sz="5400">
              <a:latin typeface="Arial"/>
              <a:ea typeface="Arial"/>
              <a:cs typeface="Arial"/>
              <a:sym typeface="Arial"/>
            </a:endParaRPr>
          </a:p>
        </p:txBody>
      </p:sp>
      <p:pic>
        <p:nvPicPr>
          <p:cNvPr id="541" name="Google Shape;541;p75"/>
          <p:cNvPicPr preferRelativeResize="0"/>
          <p:nvPr>
            <p:ph idx="1" type="body"/>
          </p:nvPr>
        </p:nvPicPr>
        <p:blipFill rotWithShape="1">
          <a:blip r:embed="rId3">
            <a:alphaModFix/>
          </a:blip>
          <a:srcRect b="0" l="0" r="0" t="0"/>
          <a:stretch/>
        </p:blipFill>
        <p:spPr>
          <a:xfrm>
            <a:off x="9389" y="-3014663"/>
            <a:ext cx="12182611" cy="10244138"/>
          </a:xfrm>
          <a:prstGeom prst="rect">
            <a:avLst/>
          </a:prstGeom>
          <a:noFill/>
          <a:ln>
            <a:noFill/>
          </a:ln>
        </p:spPr>
      </p:pic>
      <p:pic>
        <p:nvPicPr>
          <p:cNvPr id="542" name="Google Shape;542;p75"/>
          <p:cNvPicPr preferRelativeResize="0"/>
          <p:nvPr/>
        </p:nvPicPr>
        <p:blipFill rotWithShape="1">
          <a:blip r:embed="rId4">
            <a:alphaModFix/>
          </a:blip>
          <a:srcRect b="0" l="0" r="0" t="0"/>
          <a:stretch/>
        </p:blipFill>
        <p:spPr>
          <a:xfrm>
            <a:off x="10580387" y="0"/>
            <a:ext cx="2096388" cy="14819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6"/>
          <p:cNvSpPr txBox="1"/>
          <p:nvPr>
            <p:ph type="title"/>
          </p:nvPr>
        </p:nvSpPr>
        <p:spPr>
          <a:xfrm>
            <a:off x="635793" y="-5715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Greetings</a:t>
            </a:r>
            <a:r>
              <a:rPr b="1" lang="en-US" sz="4000">
                <a:latin typeface="Arial"/>
                <a:ea typeface="Arial"/>
                <a:cs typeface="Arial"/>
                <a:sym typeface="Arial"/>
              </a:rPr>
              <a:t> </a:t>
            </a:r>
            <a:endParaRPr/>
          </a:p>
        </p:txBody>
      </p:sp>
      <p:pic>
        <p:nvPicPr>
          <p:cNvPr id="549" name="Google Shape;549;p76"/>
          <p:cNvPicPr preferRelativeResize="0"/>
          <p:nvPr/>
        </p:nvPicPr>
        <p:blipFill rotWithShape="1">
          <a:blip r:embed="rId3">
            <a:alphaModFix/>
          </a:blip>
          <a:srcRect b="0" l="0" r="0" t="0"/>
          <a:stretch/>
        </p:blipFill>
        <p:spPr>
          <a:xfrm>
            <a:off x="1685925" y="1035050"/>
            <a:ext cx="8415337" cy="790575"/>
          </a:xfrm>
          <a:prstGeom prst="rect">
            <a:avLst/>
          </a:prstGeom>
          <a:noFill/>
          <a:ln>
            <a:noFill/>
          </a:ln>
        </p:spPr>
      </p:pic>
      <p:pic>
        <p:nvPicPr>
          <p:cNvPr id="550" name="Google Shape;550;p76"/>
          <p:cNvPicPr preferRelativeResize="0"/>
          <p:nvPr/>
        </p:nvPicPr>
        <p:blipFill rotWithShape="1">
          <a:blip r:embed="rId4">
            <a:alphaModFix/>
          </a:blip>
          <a:srcRect b="0" l="0" r="0" t="0"/>
          <a:stretch/>
        </p:blipFill>
        <p:spPr>
          <a:xfrm>
            <a:off x="1685925" y="1825625"/>
            <a:ext cx="8415337" cy="390525"/>
          </a:xfrm>
          <a:prstGeom prst="rect">
            <a:avLst/>
          </a:prstGeom>
          <a:noFill/>
          <a:ln>
            <a:noFill/>
          </a:ln>
        </p:spPr>
      </p:pic>
      <p:pic>
        <p:nvPicPr>
          <p:cNvPr id="551" name="Google Shape;551;p76"/>
          <p:cNvPicPr preferRelativeResize="0"/>
          <p:nvPr/>
        </p:nvPicPr>
        <p:blipFill rotWithShape="1">
          <a:blip r:embed="rId5">
            <a:alphaModFix/>
          </a:blip>
          <a:srcRect b="0" l="0" r="0" t="0"/>
          <a:stretch/>
        </p:blipFill>
        <p:spPr>
          <a:xfrm>
            <a:off x="1685925" y="2216150"/>
            <a:ext cx="8415337" cy="400050"/>
          </a:xfrm>
          <a:prstGeom prst="rect">
            <a:avLst/>
          </a:prstGeom>
          <a:noFill/>
          <a:ln>
            <a:noFill/>
          </a:ln>
        </p:spPr>
      </p:pic>
      <p:pic>
        <p:nvPicPr>
          <p:cNvPr id="552" name="Google Shape;552;p76"/>
          <p:cNvPicPr preferRelativeResize="0"/>
          <p:nvPr/>
        </p:nvPicPr>
        <p:blipFill rotWithShape="1">
          <a:blip r:embed="rId6">
            <a:alphaModFix/>
          </a:blip>
          <a:srcRect b="0" l="0" r="0" t="0"/>
          <a:stretch/>
        </p:blipFill>
        <p:spPr>
          <a:xfrm>
            <a:off x="1685925" y="2616200"/>
            <a:ext cx="8415337" cy="400050"/>
          </a:xfrm>
          <a:prstGeom prst="rect">
            <a:avLst/>
          </a:prstGeom>
          <a:noFill/>
          <a:ln>
            <a:noFill/>
          </a:ln>
        </p:spPr>
      </p:pic>
      <p:pic>
        <p:nvPicPr>
          <p:cNvPr id="553" name="Google Shape;553;p76"/>
          <p:cNvPicPr preferRelativeResize="0"/>
          <p:nvPr/>
        </p:nvPicPr>
        <p:blipFill rotWithShape="1">
          <a:blip r:embed="rId7">
            <a:alphaModFix/>
          </a:blip>
          <a:srcRect b="0" l="0" r="0" t="0"/>
          <a:stretch/>
        </p:blipFill>
        <p:spPr>
          <a:xfrm>
            <a:off x="1685925" y="3006725"/>
            <a:ext cx="8415337" cy="1123950"/>
          </a:xfrm>
          <a:prstGeom prst="rect">
            <a:avLst/>
          </a:prstGeom>
          <a:noFill/>
          <a:ln>
            <a:noFill/>
          </a:ln>
        </p:spPr>
      </p:pic>
      <p:pic>
        <p:nvPicPr>
          <p:cNvPr id="554" name="Google Shape;554;p76"/>
          <p:cNvPicPr preferRelativeResize="0"/>
          <p:nvPr/>
        </p:nvPicPr>
        <p:blipFill rotWithShape="1">
          <a:blip r:embed="rId8">
            <a:alphaModFix/>
          </a:blip>
          <a:srcRect b="0" l="0" r="0" t="0"/>
          <a:stretch/>
        </p:blipFill>
        <p:spPr>
          <a:xfrm>
            <a:off x="1685925" y="4130675"/>
            <a:ext cx="8415337" cy="771525"/>
          </a:xfrm>
          <a:prstGeom prst="rect">
            <a:avLst/>
          </a:prstGeom>
          <a:noFill/>
          <a:ln>
            <a:noFill/>
          </a:ln>
        </p:spPr>
      </p:pic>
      <p:pic>
        <p:nvPicPr>
          <p:cNvPr id="555" name="Google Shape;555;p76"/>
          <p:cNvPicPr preferRelativeResize="0"/>
          <p:nvPr/>
        </p:nvPicPr>
        <p:blipFill rotWithShape="1">
          <a:blip r:embed="rId9">
            <a:alphaModFix/>
          </a:blip>
          <a:srcRect b="0" l="0" r="0" t="0"/>
          <a:stretch/>
        </p:blipFill>
        <p:spPr>
          <a:xfrm>
            <a:off x="1685925" y="4902200"/>
            <a:ext cx="8415337" cy="790575"/>
          </a:xfrm>
          <a:prstGeom prst="rect">
            <a:avLst/>
          </a:prstGeom>
          <a:noFill/>
          <a:ln>
            <a:noFill/>
          </a:ln>
        </p:spPr>
      </p:pic>
      <p:pic>
        <p:nvPicPr>
          <p:cNvPr id="556" name="Google Shape;556;p76"/>
          <p:cNvPicPr preferRelativeResize="0"/>
          <p:nvPr/>
        </p:nvPicPr>
        <p:blipFill rotWithShape="1">
          <a:blip r:embed="rId10">
            <a:alphaModFix/>
          </a:blip>
          <a:srcRect b="0" l="0" r="0" t="0"/>
          <a:stretch/>
        </p:blipFill>
        <p:spPr>
          <a:xfrm>
            <a:off x="1685925" y="5692775"/>
            <a:ext cx="8415337" cy="790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7"/>
          <p:cNvSpPr txBox="1"/>
          <p:nvPr>
            <p:ph type="title"/>
          </p:nvPr>
        </p:nvSpPr>
        <p:spPr>
          <a:xfrm>
            <a:off x="566737" y="11916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Let’s sing a song</a:t>
            </a:r>
            <a:endParaRPr sz="5400">
              <a:latin typeface="Arial"/>
              <a:ea typeface="Arial"/>
              <a:cs typeface="Arial"/>
              <a:sym typeface="Arial"/>
            </a:endParaRPr>
          </a:p>
        </p:txBody>
      </p:sp>
      <p:sp>
        <p:nvSpPr>
          <p:cNvPr id="563" name="Google Shape;563;p77"/>
          <p:cNvSpPr txBox="1"/>
          <p:nvPr>
            <p:ph idx="1" type="body"/>
          </p:nvPr>
        </p:nvSpPr>
        <p:spPr>
          <a:xfrm>
            <a:off x="223837" y="1444723"/>
            <a:ext cx="10515600" cy="76854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4800"/>
              <a:buNone/>
            </a:pPr>
            <a:r>
              <a:rPr lang="en-US" sz="4800">
                <a:solidFill>
                  <a:schemeClr val="accent1"/>
                </a:solidFill>
              </a:rPr>
              <a:t>MARHABAN </a:t>
            </a:r>
            <a:r>
              <a:rPr lang="en-US" sz="4800">
                <a:solidFill>
                  <a:srgbClr val="FF0000"/>
                </a:solidFill>
              </a:rPr>
              <a:t>AHLAN</a:t>
            </a:r>
            <a:r>
              <a:rPr lang="en-US" sz="4800">
                <a:solidFill>
                  <a:schemeClr val="accent1"/>
                </a:solidFill>
              </a:rPr>
              <a:t> </a:t>
            </a:r>
            <a:r>
              <a:rPr lang="en-US" sz="4800"/>
              <a:t>WA</a:t>
            </a:r>
            <a:r>
              <a:rPr lang="en-US" sz="4800">
                <a:solidFill>
                  <a:schemeClr val="accent1"/>
                </a:solidFill>
              </a:rPr>
              <a:t> </a:t>
            </a:r>
            <a:r>
              <a:rPr lang="en-US" sz="4800">
                <a:solidFill>
                  <a:srgbClr val="00B050"/>
                </a:solidFill>
              </a:rPr>
              <a:t>SAHLAN</a:t>
            </a:r>
            <a:endParaRPr/>
          </a:p>
        </p:txBody>
      </p:sp>
      <p:sp>
        <p:nvSpPr>
          <p:cNvPr id="564" name="Google Shape;564;p77"/>
          <p:cNvSpPr txBox="1"/>
          <p:nvPr/>
        </p:nvSpPr>
        <p:spPr>
          <a:xfrm>
            <a:off x="2166936" y="217147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MARAHABAN </a:t>
            </a:r>
            <a:r>
              <a:rPr lang="en-US" sz="4800">
                <a:solidFill>
                  <a:srgbClr val="92D050"/>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7F7F7F"/>
                </a:solidFill>
                <a:latin typeface="Calibri"/>
                <a:ea typeface="Calibri"/>
                <a:cs typeface="Calibri"/>
                <a:sym typeface="Calibri"/>
              </a:rPr>
              <a:t>ASDIKAA</a:t>
            </a:r>
            <a:endParaRPr/>
          </a:p>
        </p:txBody>
      </p:sp>
      <p:sp>
        <p:nvSpPr>
          <p:cNvPr id="565" name="Google Shape;565;p77"/>
          <p:cNvSpPr txBox="1"/>
          <p:nvPr/>
        </p:nvSpPr>
        <p:spPr>
          <a:xfrm>
            <a:off x="1245393" y="3044264"/>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MAL</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AKHBARU</a:t>
            </a:r>
            <a:r>
              <a:rPr lang="en-US" sz="4800">
                <a:solidFill>
                  <a:schemeClr val="accent1"/>
                </a:solidFill>
                <a:latin typeface="Calibri"/>
                <a:ea typeface="Calibri"/>
                <a:cs typeface="Calibri"/>
                <a:sym typeface="Calibri"/>
              </a:rPr>
              <a:t> KAYFAL </a:t>
            </a:r>
            <a:r>
              <a:rPr lang="en-US" sz="4800">
                <a:solidFill>
                  <a:srgbClr val="FF0000"/>
                </a:solidFill>
                <a:latin typeface="Calibri"/>
                <a:ea typeface="Calibri"/>
                <a:cs typeface="Calibri"/>
                <a:sym typeface="Calibri"/>
              </a:rPr>
              <a:t>HALU</a:t>
            </a:r>
            <a:endParaRPr/>
          </a:p>
        </p:txBody>
      </p:sp>
      <p:sp>
        <p:nvSpPr>
          <p:cNvPr id="566" name="Google Shape;566;p77"/>
          <p:cNvSpPr txBox="1"/>
          <p:nvPr/>
        </p:nvSpPr>
        <p:spPr>
          <a:xfrm>
            <a:off x="2438399" y="3875261"/>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C55A1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chemeClr val="dk2"/>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ASDIKAA</a:t>
            </a:r>
            <a:endParaRPr/>
          </a:p>
        </p:txBody>
      </p:sp>
      <p:sp>
        <p:nvSpPr>
          <p:cNvPr id="567" name="Google Shape;567;p77"/>
          <p:cNvSpPr txBox="1"/>
          <p:nvPr/>
        </p:nvSpPr>
        <p:spPr>
          <a:xfrm>
            <a:off x="3298030" y="4779079"/>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MAL </a:t>
            </a:r>
            <a:r>
              <a:rPr lang="en-US" sz="4800">
                <a:solidFill>
                  <a:srgbClr val="FF0000"/>
                </a:solidFill>
                <a:latin typeface="Calibri"/>
                <a:ea typeface="Calibri"/>
                <a:cs typeface="Calibri"/>
                <a:sym typeface="Calibri"/>
              </a:rPr>
              <a:t>AKHBARU</a:t>
            </a:r>
            <a:r>
              <a:rPr lang="en-US" sz="4800">
                <a:solidFill>
                  <a:schemeClr val="accent1"/>
                </a:solidFill>
                <a:latin typeface="Calibri"/>
                <a:ea typeface="Calibri"/>
                <a:cs typeface="Calibri"/>
                <a:sym typeface="Calibri"/>
              </a:rPr>
              <a:t> </a:t>
            </a:r>
            <a:r>
              <a:rPr lang="en-US" sz="4800">
                <a:solidFill>
                  <a:srgbClr val="00B050"/>
                </a:solidFill>
                <a:latin typeface="Calibri"/>
                <a:ea typeface="Calibri"/>
                <a:cs typeface="Calibri"/>
                <a:sym typeface="Calibri"/>
              </a:rPr>
              <a:t>KAYFAL</a:t>
            </a:r>
            <a:r>
              <a:rPr lang="en-US" sz="4800">
                <a:solidFill>
                  <a:schemeClr val="accent1"/>
                </a:solidFill>
                <a:latin typeface="Calibri"/>
                <a:ea typeface="Calibri"/>
                <a:cs typeface="Calibri"/>
                <a:sym typeface="Calibri"/>
              </a:rPr>
              <a:t> </a:t>
            </a:r>
            <a:r>
              <a:rPr lang="en-US" sz="4800">
                <a:solidFill>
                  <a:schemeClr val="dk1"/>
                </a:solidFill>
                <a:latin typeface="Calibri"/>
                <a:ea typeface="Calibri"/>
                <a:cs typeface="Calibri"/>
                <a:sym typeface="Calibri"/>
              </a:rPr>
              <a:t>HALU</a:t>
            </a:r>
            <a:endParaRPr/>
          </a:p>
        </p:txBody>
      </p:sp>
      <p:sp>
        <p:nvSpPr>
          <p:cNvPr id="568" name="Google Shape;568;p77"/>
          <p:cNvSpPr txBox="1"/>
          <p:nvPr/>
        </p:nvSpPr>
        <p:spPr>
          <a:xfrm>
            <a:off x="2166936" y="566150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rgbClr val="FF0000"/>
                </a:solidFill>
                <a:latin typeface="Calibri"/>
                <a:ea typeface="Calibri"/>
                <a:cs typeface="Calibri"/>
                <a:sym typeface="Calibri"/>
              </a:rPr>
              <a:t>YA</a:t>
            </a:r>
            <a:r>
              <a:rPr lang="en-US" sz="4800">
                <a:solidFill>
                  <a:schemeClr val="accent1"/>
                </a:solidFill>
                <a:latin typeface="Calibri"/>
                <a:ea typeface="Calibri"/>
                <a:cs typeface="Calibri"/>
                <a:sym typeface="Calibri"/>
              </a:rPr>
              <a:t> ASDIKAA</a:t>
            </a:r>
            <a:endParaRPr/>
          </a:p>
        </p:txBody>
      </p:sp>
      <p:pic>
        <p:nvPicPr>
          <p:cNvPr id="569" name="Google Shape;569;p77"/>
          <p:cNvPicPr preferRelativeResize="0"/>
          <p:nvPr/>
        </p:nvPicPr>
        <p:blipFill rotWithShape="1">
          <a:blip r:embed="rId3">
            <a:alphaModFix/>
          </a:blip>
          <a:srcRect b="0" l="0" r="0" t="0"/>
          <a:stretch/>
        </p:blipFill>
        <p:spPr>
          <a:xfrm>
            <a:off x="9896474" y="227572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1000"/>
                                        <p:tgtEl>
                                          <p:spTgt spid="5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3">
                                            <p:txEl>
                                              <p:pRg end="0" st="0"/>
                                            </p:txEl>
                                          </p:spTgt>
                                        </p:tgtEl>
                                        <p:attrNameLst>
                                          <p:attrName>style.visibility</p:attrName>
                                        </p:attrNameLst>
                                      </p:cBhvr>
                                      <p:to>
                                        <p:strVal val="visible"/>
                                      </p:to>
                                    </p:set>
                                    <p:anim calcmode="lin" valueType="num">
                                      <p:cBhvr additive="base">
                                        <p:cTn dur="1000"/>
                                        <p:tgtEl>
                                          <p:spTgt spid="563">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4">
                                            <p:txEl>
                                              <p:pRg end="0" st="0"/>
                                            </p:txEl>
                                          </p:spTgt>
                                        </p:tgtEl>
                                        <p:attrNameLst>
                                          <p:attrName>style.visibility</p:attrName>
                                        </p:attrNameLst>
                                      </p:cBhvr>
                                      <p:to>
                                        <p:strVal val="visible"/>
                                      </p:to>
                                    </p:set>
                                    <p:anim calcmode="lin" valueType="num">
                                      <p:cBhvr additive="base">
                                        <p:cTn dur="1000"/>
                                        <p:tgtEl>
                                          <p:spTgt spid="56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5"/>
                                        </p:tgtEl>
                                        <p:attrNameLst>
                                          <p:attrName>style.visibility</p:attrName>
                                        </p:attrNameLst>
                                      </p:cBhvr>
                                      <p:to>
                                        <p:strVal val="visible"/>
                                      </p:to>
                                    </p:set>
                                    <p:anim calcmode="lin" valueType="num">
                                      <p:cBhvr additive="base">
                                        <p:cTn dur="1000"/>
                                        <p:tgtEl>
                                          <p:spTgt spid="56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1000"/>
                                        <p:tgtEl>
                                          <p:spTgt spid="5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1000"/>
                                        <p:tgtEl>
                                          <p:spTgt spid="5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1000"/>
                                        <p:tgtEl>
                                          <p:spTgt spid="5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b="1" lang="en-US" sz="6000">
                <a:latin typeface="Arial"/>
                <a:ea typeface="Arial"/>
                <a:cs typeface="Arial"/>
                <a:sym typeface="Arial"/>
              </a:rPr>
              <a:t>Agenda</a:t>
            </a:r>
            <a:endParaRPr sz="6000"/>
          </a:p>
        </p:txBody>
      </p:sp>
      <p:sp>
        <p:nvSpPr>
          <p:cNvPr id="333" name="Google Shape;333;p51"/>
          <p:cNvSpPr txBox="1"/>
          <p:nvPr>
            <p:ph idx="1" type="body"/>
          </p:nvPr>
        </p:nvSpPr>
        <p:spPr>
          <a:xfrm>
            <a:off x="727841" y="223552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Section 1:Introduction about TeachSurfing, yourself and the first contact with audience (10 min)</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Section 2:Introduction to the Arabic language (history, myths, logic) (15 min)</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Section 3:Introduction to the alphabet and the theory of arms (20 min)</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Section 4:Introduction to starter words and singing a song (20 min)</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Section 5:Practice with volunteers in small groups (25 min)</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8"/>
          <p:cNvSpPr txBox="1"/>
          <p:nvPr>
            <p:ph type="title"/>
          </p:nvPr>
        </p:nvSpPr>
        <p:spPr>
          <a:xfrm>
            <a:off x="566737" y="11916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Let’s sing a song</a:t>
            </a:r>
            <a:endParaRPr sz="5400">
              <a:latin typeface="Arial"/>
              <a:ea typeface="Arial"/>
              <a:cs typeface="Arial"/>
              <a:sym typeface="Arial"/>
            </a:endParaRPr>
          </a:p>
        </p:txBody>
      </p:sp>
      <p:sp>
        <p:nvSpPr>
          <p:cNvPr id="576" name="Google Shape;576;p78"/>
          <p:cNvSpPr txBox="1"/>
          <p:nvPr>
            <p:ph idx="1" type="body"/>
          </p:nvPr>
        </p:nvSpPr>
        <p:spPr>
          <a:xfrm>
            <a:off x="223837" y="1444723"/>
            <a:ext cx="10515600" cy="76854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4800"/>
              <a:buNone/>
            </a:pPr>
            <a:r>
              <a:rPr lang="en-US" sz="4800">
                <a:solidFill>
                  <a:schemeClr val="accent1"/>
                </a:solidFill>
              </a:rPr>
              <a:t>MARHABAN </a:t>
            </a:r>
            <a:r>
              <a:rPr lang="en-US" sz="4800">
                <a:solidFill>
                  <a:srgbClr val="FF0000"/>
                </a:solidFill>
              </a:rPr>
              <a:t>AHLAN</a:t>
            </a:r>
            <a:r>
              <a:rPr lang="en-US" sz="4800">
                <a:solidFill>
                  <a:schemeClr val="accent1"/>
                </a:solidFill>
              </a:rPr>
              <a:t> </a:t>
            </a:r>
            <a:r>
              <a:rPr lang="en-US" sz="4800"/>
              <a:t>WA</a:t>
            </a:r>
            <a:r>
              <a:rPr lang="en-US" sz="4800">
                <a:solidFill>
                  <a:schemeClr val="accent1"/>
                </a:solidFill>
              </a:rPr>
              <a:t> </a:t>
            </a:r>
            <a:r>
              <a:rPr lang="en-US" sz="4800">
                <a:solidFill>
                  <a:srgbClr val="00B050"/>
                </a:solidFill>
              </a:rPr>
              <a:t>SAHLAN</a:t>
            </a:r>
            <a:endParaRPr/>
          </a:p>
        </p:txBody>
      </p:sp>
      <p:sp>
        <p:nvSpPr>
          <p:cNvPr id="577" name="Google Shape;577;p78"/>
          <p:cNvSpPr txBox="1"/>
          <p:nvPr/>
        </p:nvSpPr>
        <p:spPr>
          <a:xfrm>
            <a:off x="2166936" y="217147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MARAHABAN </a:t>
            </a:r>
            <a:r>
              <a:rPr lang="en-US" sz="4800">
                <a:solidFill>
                  <a:srgbClr val="92D050"/>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7F7F7F"/>
                </a:solidFill>
                <a:latin typeface="Calibri"/>
                <a:ea typeface="Calibri"/>
                <a:cs typeface="Calibri"/>
                <a:sym typeface="Calibri"/>
              </a:rPr>
              <a:t>ASDIKAA</a:t>
            </a:r>
            <a:endParaRPr/>
          </a:p>
        </p:txBody>
      </p:sp>
      <p:sp>
        <p:nvSpPr>
          <p:cNvPr id="578" name="Google Shape;578;p78"/>
          <p:cNvSpPr txBox="1"/>
          <p:nvPr/>
        </p:nvSpPr>
        <p:spPr>
          <a:xfrm>
            <a:off x="1245393" y="3044264"/>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MAL</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AKHBARU</a:t>
            </a:r>
            <a:r>
              <a:rPr lang="en-US" sz="4800">
                <a:solidFill>
                  <a:schemeClr val="accent1"/>
                </a:solidFill>
                <a:latin typeface="Calibri"/>
                <a:ea typeface="Calibri"/>
                <a:cs typeface="Calibri"/>
                <a:sym typeface="Calibri"/>
              </a:rPr>
              <a:t> KAYFAL </a:t>
            </a:r>
            <a:r>
              <a:rPr lang="en-US" sz="4800">
                <a:solidFill>
                  <a:srgbClr val="FF0000"/>
                </a:solidFill>
                <a:latin typeface="Calibri"/>
                <a:ea typeface="Calibri"/>
                <a:cs typeface="Calibri"/>
                <a:sym typeface="Calibri"/>
              </a:rPr>
              <a:t>HALU</a:t>
            </a:r>
            <a:endParaRPr/>
          </a:p>
        </p:txBody>
      </p:sp>
      <p:sp>
        <p:nvSpPr>
          <p:cNvPr id="579" name="Google Shape;579;p78"/>
          <p:cNvSpPr txBox="1"/>
          <p:nvPr/>
        </p:nvSpPr>
        <p:spPr>
          <a:xfrm>
            <a:off x="2438399" y="3875261"/>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C55A1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chemeClr val="dk2"/>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ASDIKAA</a:t>
            </a:r>
            <a:endParaRPr/>
          </a:p>
        </p:txBody>
      </p:sp>
      <p:sp>
        <p:nvSpPr>
          <p:cNvPr id="580" name="Google Shape;580;p78"/>
          <p:cNvSpPr txBox="1"/>
          <p:nvPr/>
        </p:nvSpPr>
        <p:spPr>
          <a:xfrm>
            <a:off x="3298030" y="4779079"/>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MAL </a:t>
            </a:r>
            <a:r>
              <a:rPr lang="en-US" sz="4800">
                <a:solidFill>
                  <a:srgbClr val="FF0000"/>
                </a:solidFill>
                <a:latin typeface="Calibri"/>
                <a:ea typeface="Calibri"/>
                <a:cs typeface="Calibri"/>
                <a:sym typeface="Calibri"/>
              </a:rPr>
              <a:t>AKHBARU</a:t>
            </a:r>
            <a:r>
              <a:rPr lang="en-US" sz="4800">
                <a:solidFill>
                  <a:schemeClr val="accent1"/>
                </a:solidFill>
                <a:latin typeface="Calibri"/>
                <a:ea typeface="Calibri"/>
                <a:cs typeface="Calibri"/>
                <a:sym typeface="Calibri"/>
              </a:rPr>
              <a:t> </a:t>
            </a:r>
            <a:r>
              <a:rPr lang="en-US" sz="4800">
                <a:solidFill>
                  <a:srgbClr val="00B050"/>
                </a:solidFill>
                <a:latin typeface="Calibri"/>
                <a:ea typeface="Calibri"/>
                <a:cs typeface="Calibri"/>
                <a:sym typeface="Calibri"/>
              </a:rPr>
              <a:t>KAYFAL</a:t>
            </a:r>
            <a:r>
              <a:rPr lang="en-US" sz="4800">
                <a:solidFill>
                  <a:schemeClr val="accent1"/>
                </a:solidFill>
                <a:latin typeface="Calibri"/>
                <a:ea typeface="Calibri"/>
                <a:cs typeface="Calibri"/>
                <a:sym typeface="Calibri"/>
              </a:rPr>
              <a:t> </a:t>
            </a:r>
            <a:r>
              <a:rPr lang="en-US" sz="4800">
                <a:solidFill>
                  <a:schemeClr val="dk1"/>
                </a:solidFill>
                <a:latin typeface="Calibri"/>
                <a:ea typeface="Calibri"/>
                <a:cs typeface="Calibri"/>
                <a:sym typeface="Calibri"/>
              </a:rPr>
              <a:t>HALU</a:t>
            </a:r>
            <a:endParaRPr/>
          </a:p>
        </p:txBody>
      </p:sp>
      <p:sp>
        <p:nvSpPr>
          <p:cNvPr id="581" name="Google Shape;581;p78"/>
          <p:cNvSpPr txBox="1"/>
          <p:nvPr/>
        </p:nvSpPr>
        <p:spPr>
          <a:xfrm>
            <a:off x="2166936" y="566150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rgbClr val="FF0000"/>
                </a:solidFill>
                <a:latin typeface="Calibri"/>
                <a:ea typeface="Calibri"/>
                <a:cs typeface="Calibri"/>
                <a:sym typeface="Calibri"/>
              </a:rPr>
              <a:t>YA</a:t>
            </a:r>
            <a:r>
              <a:rPr lang="en-US" sz="4800">
                <a:solidFill>
                  <a:schemeClr val="accent1"/>
                </a:solidFill>
                <a:latin typeface="Calibri"/>
                <a:ea typeface="Calibri"/>
                <a:cs typeface="Calibri"/>
                <a:sym typeface="Calibri"/>
              </a:rPr>
              <a:t> ASDIKAA</a:t>
            </a:r>
            <a:endParaRPr/>
          </a:p>
        </p:txBody>
      </p:sp>
      <p:pic>
        <p:nvPicPr>
          <p:cNvPr id="582" name="Google Shape;582;p78"/>
          <p:cNvPicPr preferRelativeResize="0"/>
          <p:nvPr/>
        </p:nvPicPr>
        <p:blipFill rotWithShape="1">
          <a:blip r:embed="rId3">
            <a:alphaModFix/>
          </a:blip>
          <a:srcRect b="0" l="0" r="0" t="0"/>
          <a:stretch/>
        </p:blipFill>
        <p:spPr>
          <a:xfrm>
            <a:off x="9896474" y="227572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1000"/>
                                        <p:tgtEl>
                                          <p:spTgt spid="5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76">
                                            <p:txEl>
                                              <p:pRg end="0" st="0"/>
                                            </p:txEl>
                                          </p:spTgt>
                                        </p:tgtEl>
                                        <p:attrNameLst>
                                          <p:attrName>style.visibility</p:attrName>
                                        </p:attrNameLst>
                                      </p:cBhvr>
                                      <p:to>
                                        <p:strVal val="visible"/>
                                      </p:to>
                                    </p:set>
                                    <p:anim calcmode="lin" valueType="num">
                                      <p:cBhvr additive="base">
                                        <p:cTn dur="1000"/>
                                        <p:tgtEl>
                                          <p:spTgt spid="57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77">
                                            <p:txEl>
                                              <p:pRg end="0" st="0"/>
                                            </p:txEl>
                                          </p:spTgt>
                                        </p:tgtEl>
                                        <p:attrNameLst>
                                          <p:attrName>style.visibility</p:attrName>
                                        </p:attrNameLst>
                                      </p:cBhvr>
                                      <p:to>
                                        <p:strVal val="visible"/>
                                      </p:to>
                                    </p:set>
                                    <p:anim calcmode="lin" valueType="num">
                                      <p:cBhvr additive="base">
                                        <p:cTn dur="1000"/>
                                        <p:tgtEl>
                                          <p:spTgt spid="57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1000"/>
                                        <p:tgtEl>
                                          <p:spTgt spid="57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1000"/>
                                        <p:tgtEl>
                                          <p:spTgt spid="5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1000"/>
                                        <p:tgtEl>
                                          <p:spTgt spid="5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1000"/>
                                        <p:tgtEl>
                                          <p:spTgt spid="5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9"/>
          <p:cNvSpPr txBox="1"/>
          <p:nvPr>
            <p:ph type="title"/>
          </p:nvPr>
        </p:nvSpPr>
        <p:spPr>
          <a:xfrm>
            <a:off x="566737" y="11916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Let’s sing a song</a:t>
            </a:r>
            <a:endParaRPr sz="5400">
              <a:latin typeface="Arial"/>
              <a:ea typeface="Arial"/>
              <a:cs typeface="Arial"/>
              <a:sym typeface="Arial"/>
            </a:endParaRPr>
          </a:p>
        </p:txBody>
      </p:sp>
      <p:sp>
        <p:nvSpPr>
          <p:cNvPr id="589" name="Google Shape;589;p79"/>
          <p:cNvSpPr txBox="1"/>
          <p:nvPr>
            <p:ph idx="1" type="body"/>
          </p:nvPr>
        </p:nvSpPr>
        <p:spPr>
          <a:xfrm>
            <a:off x="223837" y="1444723"/>
            <a:ext cx="10515600" cy="76854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4800"/>
              <a:buNone/>
            </a:pPr>
            <a:r>
              <a:rPr lang="en-US" sz="4800">
                <a:solidFill>
                  <a:schemeClr val="accent1"/>
                </a:solidFill>
              </a:rPr>
              <a:t>MARHABAN </a:t>
            </a:r>
            <a:r>
              <a:rPr lang="en-US" sz="4800">
                <a:solidFill>
                  <a:srgbClr val="FF0000"/>
                </a:solidFill>
              </a:rPr>
              <a:t>AHLAN</a:t>
            </a:r>
            <a:r>
              <a:rPr lang="en-US" sz="4800">
                <a:solidFill>
                  <a:schemeClr val="accent1"/>
                </a:solidFill>
              </a:rPr>
              <a:t> </a:t>
            </a:r>
            <a:r>
              <a:rPr lang="en-US" sz="4800"/>
              <a:t>WA</a:t>
            </a:r>
            <a:r>
              <a:rPr lang="en-US" sz="4800">
                <a:solidFill>
                  <a:schemeClr val="accent1"/>
                </a:solidFill>
              </a:rPr>
              <a:t> </a:t>
            </a:r>
            <a:r>
              <a:rPr lang="en-US" sz="4800">
                <a:solidFill>
                  <a:srgbClr val="00B050"/>
                </a:solidFill>
              </a:rPr>
              <a:t>SAHLAN</a:t>
            </a:r>
            <a:endParaRPr/>
          </a:p>
        </p:txBody>
      </p:sp>
      <p:sp>
        <p:nvSpPr>
          <p:cNvPr id="590" name="Google Shape;590;p79"/>
          <p:cNvSpPr txBox="1"/>
          <p:nvPr/>
        </p:nvSpPr>
        <p:spPr>
          <a:xfrm>
            <a:off x="2166936" y="217147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MARAHABAN </a:t>
            </a:r>
            <a:r>
              <a:rPr lang="en-US" sz="4800">
                <a:solidFill>
                  <a:srgbClr val="92D050"/>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7F7F7F"/>
                </a:solidFill>
                <a:latin typeface="Calibri"/>
                <a:ea typeface="Calibri"/>
                <a:cs typeface="Calibri"/>
                <a:sym typeface="Calibri"/>
              </a:rPr>
              <a:t>ASDIKAA</a:t>
            </a:r>
            <a:endParaRPr/>
          </a:p>
        </p:txBody>
      </p:sp>
      <p:sp>
        <p:nvSpPr>
          <p:cNvPr id="591" name="Google Shape;591;p79"/>
          <p:cNvSpPr txBox="1"/>
          <p:nvPr/>
        </p:nvSpPr>
        <p:spPr>
          <a:xfrm>
            <a:off x="1245393" y="3044264"/>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MAL</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AKHBARU</a:t>
            </a:r>
            <a:r>
              <a:rPr lang="en-US" sz="4800">
                <a:solidFill>
                  <a:schemeClr val="accent1"/>
                </a:solidFill>
                <a:latin typeface="Calibri"/>
                <a:ea typeface="Calibri"/>
                <a:cs typeface="Calibri"/>
                <a:sym typeface="Calibri"/>
              </a:rPr>
              <a:t> KAYFAL </a:t>
            </a:r>
            <a:r>
              <a:rPr lang="en-US" sz="4800">
                <a:solidFill>
                  <a:srgbClr val="FF0000"/>
                </a:solidFill>
                <a:latin typeface="Calibri"/>
                <a:ea typeface="Calibri"/>
                <a:cs typeface="Calibri"/>
                <a:sym typeface="Calibri"/>
              </a:rPr>
              <a:t>HALU</a:t>
            </a:r>
            <a:endParaRPr/>
          </a:p>
        </p:txBody>
      </p:sp>
      <p:sp>
        <p:nvSpPr>
          <p:cNvPr id="592" name="Google Shape;592;p79"/>
          <p:cNvSpPr txBox="1"/>
          <p:nvPr/>
        </p:nvSpPr>
        <p:spPr>
          <a:xfrm>
            <a:off x="2438399" y="3875261"/>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C55A1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chemeClr val="dk2"/>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ASDIKAA</a:t>
            </a:r>
            <a:endParaRPr/>
          </a:p>
        </p:txBody>
      </p:sp>
      <p:sp>
        <p:nvSpPr>
          <p:cNvPr id="593" name="Google Shape;593;p79"/>
          <p:cNvSpPr txBox="1"/>
          <p:nvPr/>
        </p:nvSpPr>
        <p:spPr>
          <a:xfrm>
            <a:off x="3298030" y="4779079"/>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MAL </a:t>
            </a:r>
            <a:r>
              <a:rPr lang="en-US" sz="4800">
                <a:solidFill>
                  <a:srgbClr val="FF0000"/>
                </a:solidFill>
                <a:latin typeface="Calibri"/>
                <a:ea typeface="Calibri"/>
                <a:cs typeface="Calibri"/>
                <a:sym typeface="Calibri"/>
              </a:rPr>
              <a:t>AKHBARU</a:t>
            </a:r>
            <a:r>
              <a:rPr lang="en-US" sz="4800">
                <a:solidFill>
                  <a:schemeClr val="accent1"/>
                </a:solidFill>
                <a:latin typeface="Calibri"/>
                <a:ea typeface="Calibri"/>
                <a:cs typeface="Calibri"/>
                <a:sym typeface="Calibri"/>
              </a:rPr>
              <a:t> </a:t>
            </a:r>
            <a:r>
              <a:rPr lang="en-US" sz="4800">
                <a:solidFill>
                  <a:srgbClr val="00B050"/>
                </a:solidFill>
                <a:latin typeface="Calibri"/>
                <a:ea typeface="Calibri"/>
                <a:cs typeface="Calibri"/>
                <a:sym typeface="Calibri"/>
              </a:rPr>
              <a:t>KAYFAL</a:t>
            </a:r>
            <a:r>
              <a:rPr lang="en-US" sz="4800">
                <a:solidFill>
                  <a:schemeClr val="accent1"/>
                </a:solidFill>
                <a:latin typeface="Calibri"/>
                <a:ea typeface="Calibri"/>
                <a:cs typeface="Calibri"/>
                <a:sym typeface="Calibri"/>
              </a:rPr>
              <a:t> </a:t>
            </a:r>
            <a:r>
              <a:rPr lang="en-US" sz="4800">
                <a:solidFill>
                  <a:schemeClr val="dk1"/>
                </a:solidFill>
                <a:latin typeface="Calibri"/>
                <a:ea typeface="Calibri"/>
                <a:cs typeface="Calibri"/>
                <a:sym typeface="Calibri"/>
              </a:rPr>
              <a:t>HALU</a:t>
            </a:r>
            <a:endParaRPr/>
          </a:p>
        </p:txBody>
      </p:sp>
      <p:sp>
        <p:nvSpPr>
          <p:cNvPr id="594" name="Google Shape;594;p79"/>
          <p:cNvSpPr txBox="1"/>
          <p:nvPr/>
        </p:nvSpPr>
        <p:spPr>
          <a:xfrm>
            <a:off x="2166936" y="566150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rgbClr val="FF0000"/>
                </a:solidFill>
                <a:latin typeface="Calibri"/>
                <a:ea typeface="Calibri"/>
                <a:cs typeface="Calibri"/>
                <a:sym typeface="Calibri"/>
              </a:rPr>
              <a:t>YA</a:t>
            </a:r>
            <a:r>
              <a:rPr lang="en-US" sz="4800">
                <a:solidFill>
                  <a:schemeClr val="accent1"/>
                </a:solidFill>
                <a:latin typeface="Calibri"/>
                <a:ea typeface="Calibri"/>
                <a:cs typeface="Calibri"/>
                <a:sym typeface="Calibri"/>
              </a:rPr>
              <a:t> ASDIKAA</a:t>
            </a:r>
            <a:endParaRPr/>
          </a:p>
        </p:txBody>
      </p:sp>
      <p:pic>
        <p:nvPicPr>
          <p:cNvPr id="595" name="Google Shape;595;p79"/>
          <p:cNvPicPr preferRelativeResize="0"/>
          <p:nvPr/>
        </p:nvPicPr>
        <p:blipFill rotWithShape="1">
          <a:blip r:embed="rId3">
            <a:alphaModFix/>
          </a:blip>
          <a:srcRect b="0" l="0" r="0" t="0"/>
          <a:stretch/>
        </p:blipFill>
        <p:spPr>
          <a:xfrm>
            <a:off x="9896474" y="227572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8"/>
                                        </p:tgtEl>
                                        <p:attrNameLst>
                                          <p:attrName>style.visibility</p:attrName>
                                        </p:attrNameLst>
                                      </p:cBhvr>
                                      <p:to>
                                        <p:strVal val="visible"/>
                                      </p:to>
                                    </p:set>
                                    <p:anim calcmode="lin" valueType="num">
                                      <p:cBhvr additive="base">
                                        <p:cTn dur="1000"/>
                                        <p:tgtEl>
                                          <p:spTgt spid="5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anim calcmode="lin" valueType="num">
                                      <p:cBhvr additive="base">
                                        <p:cTn dur="1000"/>
                                        <p:tgtEl>
                                          <p:spTgt spid="589">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0">
                                            <p:txEl>
                                              <p:pRg end="0" st="0"/>
                                            </p:txEl>
                                          </p:spTgt>
                                        </p:tgtEl>
                                        <p:attrNameLst>
                                          <p:attrName>style.visibility</p:attrName>
                                        </p:attrNameLst>
                                      </p:cBhvr>
                                      <p:to>
                                        <p:strVal val="visible"/>
                                      </p:to>
                                    </p:set>
                                    <p:anim calcmode="lin" valueType="num">
                                      <p:cBhvr additive="base">
                                        <p:cTn dur="1000"/>
                                        <p:tgtEl>
                                          <p:spTgt spid="59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1"/>
                                        </p:tgtEl>
                                        <p:attrNameLst>
                                          <p:attrName>style.visibility</p:attrName>
                                        </p:attrNameLst>
                                      </p:cBhvr>
                                      <p:to>
                                        <p:strVal val="visible"/>
                                      </p:to>
                                    </p:set>
                                    <p:anim calcmode="lin" valueType="num">
                                      <p:cBhvr additive="base">
                                        <p:cTn dur="1000"/>
                                        <p:tgtEl>
                                          <p:spTgt spid="59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2"/>
                                        </p:tgtEl>
                                        <p:attrNameLst>
                                          <p:attrName>style.visibility</p:attrName>
                                        </p:attrNameLst>
                                      </p:cBhvr>
                                      <p:to>
                                        <p:strVal val="visible"/>
                                      </p:to>
                                    </p:set>
                                    <p:anim calcmode="lin" valueType="num">
                                      <p:cBhvr additive="base">
                                        <p:cTn dur="1000"/>
                                        <p:tgtEl>
                                          <p:spTgt spid="5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1000"/>
                                        <p:tgtEl>
                                          <p:spTgt spid="5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4"/>
                                        </p:tgtEl>
                                        <p:attrNameLst>
                                          <p:attrName>style.visibility</p:attrName>
                                        </p:attrNameLst>
                                      </p:cBhvr>
                                      <p:to>
                                        <p:strVal val="visible"/>
                                      </p:to>
                                    </p:set>
                                    <p:anim calcmode="lin" valueType="num">
                                      <p:cBhvr additive="base">
                                        <p:cTn dur="1000"/>
                                        <p:tgtEl>
                                          <p:spTgt spid="59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0"/>
          <p:cNvSpPr txBox="1"/>
          <p:nvPr>
            <p:ph type="title"/>
          </p:nvPr>
        </p:nvSpPr>
        <p:spPr>
          <a:xfrm>
            <a:off x="566737" y="11916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Let’s sing a song</a:t>
            </a:r>
            <a:endParaRPr sz="5400">
              <a:latin typeface="Arial"/>
              <a:ea typeface="Arial"/>
              <a:cs typeface="Arial"/>
              <a:sym typeface="Arial"/>
            </a:endParaRPr>
          </a:p>
        </p:txBody>
      </p:sp>
      <p:sp>
        <p:nvSpPr>
          <p:cNvPr id="602" name="Google Shape;602;p80"/>
          <p:cNvSpPr txBox="1"/>
          <p:nvPr>
            <p:ph idx="1" type="body"/>
          </p:nvPr>
        </p:nvSpPr>
        <p:spPr>
          <a:xfrm>
            <a:off x="223837" y="1444723"/>
            <a:ext cx="10515600" cy="76854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4800"/>
              <a:buNone/>
            </a:pPr>
            <a:r>
              <a:rPr lang="en-US" sz="4800">
                <a:solidFill>
                  <a:schemeClr val="accent1"/>
                </a:solidFill>
              </a:rPr>
              <a:t>MARHABAN </a:t>
            </a:r>
            <a:r>
              <a:rPr lang="en-US" sz="4800">
                <a:solidFill>
                  <a:srgbClr val="FF0000"/>
                </a:solidFill>
              </a:rPr>
              <a:t>AHLAN</a:t>
            </a:r>
            <a:r>
              <a:rPr lang="en-US" sz="4800">
                <a:solidFill>
                  <a:schemeClr val="accent1"/>
                </a:solidFill>
              </a:rPr>
              <a:t> </a:t>
            </a:r>
            <a:r>
              <a:rPr lang="en-US" sz="4800"/>
              <a:t>WA</a:t>
            </a:r>
            <a:r>
              <a:rPr lang="en-US" sz="4800">
                <a:solidFill>
                  <a:schemeClr val="accent1"/>
                </a:solidFill>
              </a:rPr>
              <a:t> </a:t>
            </a:r>
            <a:r>
              <a:rPr lang="en-US" sz="4800">
                <a:solidFill>
                  <a:srgbClr val="00B050"/>
                </a:solidFill>
              </a:rPr>
              <a:t>SAHLAN</a:t>
            </a:r>
            <a:endParaRPr/>
          </a:p>
        </p:txBody>
      </p:sp>
      <p:sp>
        <p:nvSpPr>
          <p:cNvPr id="603" name="Google Shape;603;p80"/>
          <p:cNvSpPr txBox="1"/>
          <p:nvPr/>
        </p:nvSpPr>
        <p:spPr>
          <a:xfrm>
            <a:off x="2166936" y="217147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MARAHABAN </a:t>
            </a:r>
            <a:r>
              <a:rPr lang="en-US" sz="4800">
                <a:solidFill>
                  <a:srgbClr val="92D050"/>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7F7F7F"/>
                </a:solidFill>
                <a:latin typeface="Calibri"/>
                <a:ea typeface="Calibri"/>
                <a:cs typeface="Calibri"/>
                <a:sym typeface="Calibri"/>
              </a:rPr>
              <a:t>ASDIKAA</a:t>
            </a:r>
            <a:endParaRPr/>
          </a:p>
        </p:txBody>
      </p:sp>
      <p:sp>
        <p:nvSpPr>
          <p:cNvPr id="604" name="Google Shape;604;p80"/>
          <p:cNvSpPr txBox="1"/>
          <p:nvPr/>
        </p:nvSpPr>
        <p:spPr>
          <a:xfrm>
            <a:off x="1245393" y="3044264"/>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MAL</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AKHBARU</a:t>
            </a:r>
            <a:r>
              <a:rPr lang="en-US" sz="4800">
                <a:solidFill>
                  <a:schemeClr val="accent1"/>
                </a:solidFill>
                <a:latin typeface="Calibri"/>
                <a:ea typeface="Calibri"/>
                <a:cs typeface="Calibri"/>
                <a:sym typeface="Calibri"/>
              </a:rPr>
              <a:t> KAYFAL </a:t>
            </a:r>
            <a:r>
              <a:rPr lang="en-US" sz="4800">
                <a:solidFill>
                  <a:srgbClr val="FF0000"/>
                </a:solidFill>
                <a:latin typeface="Calibri"/>
                <a:ea typeface="Calibri"/>
                <a:cs typeface="Calibri"/>
                <a:sym typeface="Calibri"/>
              </a:rPr>
              <a:t>HALU</a:t>
            </a:r>
            <a:endParaRPr/>
          </a:p>
        </p:txBody>
      </p:sp>
      <p:sp>
        <p:nvSpPr>
          <p:cNvPr id="605" name="Google Shape;605;p80"/>
          <p:cNvSpPr txBox="1"/>
          <p:nvPr/>
        </p:nvSpPr>
        <p:spPr>
          <a:xfrm>
            <a:off x="2438399" y="3875261"/>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C55A1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chemeClr val="dk2"/>
                </a:solidFill>
                <a:latin typeface="Calibri"/>
                <a:ea typeface="Calibri"/>
                <a:cs typeface="Calibri"/>
                <a:sym typeface="Calibri"/>
              </a:rPr>
              <a:t>YA</a:t>
            </a:r>
            <a:r>
              <a:rPr lang="en-US" sz="4800">
                <a:solidFill>
                  <a:schemeClr val="accent1"/>
                </a:solidFill>
                <a:latin typeface="Calibri"/>
                <a:ea typeface="Calibri"/>
                <a:cs typeface="Calibri"/>
                <a:sym typeface="Calibri"/>
              </a:rPr>
              <a:t> </a:t>
            </a:r>
            <a:r>
              <a:rPr lang="en-US" sz="4800">
                <a:solidFill>
                  <a:srgbClr val="FFC000"/>
                </a:solidFill>
                <a:latin typeface="Calibri"/>
                <a:ea typeface="Calibri"/>
                <a:cs typeface="Calibri"/>
                <a:sym typeface="Calibri"/>
              </a:rPr>
              <a:t>ASDIKAA</a:t>
            </a:r>
            <a:endParaRPr/>
          </a:p>
        </p:txBody>
      </p:sp>
      <p:sp>
        <p:nvSpPr>
          <p:cNvPr id="606" name="Google Shape;606;p80"/>
          <p:cNvSpPr txBox="1"/>
          <p:nvPr/>
        </p:nvSpPr>
        <p:spPr>
          <a:xfrm>
            <a:off x="3298030" y="4779079"/>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accent1"/>
                </a:solidFill>
                <a:latin typeface="Calibri"/>
                <a:ea typeface="Calibri"/>
                <a:cs typeface="Calibri"/>
                <a:sym typeface="Calibri"/>
              </a:rPr>
              <a:t>MAL </a:t>
            </a:r>
            <a:r>
              <a:rPr lang="en-US" sz="4800">
                <a:solidFill>
                  <a:srgbClr val="FF0000"/>
                </a:solidFill>
                <a:latin typeface="Calibri"/>
                <a:ea typeface="Calibri"/>
                <a:cs typeface="Calibri"/>
                <a:sym typeface="Calibri"/>
              </a:rPr>
              <a:t>AKHBARU</a:t>
            </a:r>
            <a:r>
              <a:rPr lang="en-US" sz="4800">
                <a:solidFill>
                  <a:schemeClr val="accent1"/>
                </a:solidFill>
                <a:latin typeface="Calibri"/>
                <a:ea typeface="Calibri"/>
                <a:cs typeface="Calibri"/>
                <a:sym typeface="Calibri"/>
              </a:rPr>
              <a:t> </a:t>
            </a:r>
            <a:r>
              <a:rPr lang="en-US" sz="4800">
                <a:solidFill>
                  <a:srgbClr val="00B050"/>
                </a:solidFill>
                <a:latin typeface="Calibri"/>
                <a:ea typeface="Calibri"/>
                <a:cs typeface="Calibri"/>
                <a:sym typeface="Calibri"/>
              </a:rPr>
              <a:t>KAYFAL</a:t>
            </a:r>
            <a:r>
              <a:rPr lang="en-US" sz="4800">
                <a:solidFill>
                  <a:schemeClr val="accent1"/>
                </a:solidFill>
                <a:latin typeface="Calibri"/>
                <a:ea typeface="Calibri"/>
                <a:cs typeface="Calibri"/>
                <a:sym typeface="Calibri"/>
              </a:rPr>
              <a:t> </a:t>
            </a:r>
            <a:r>
              <a:rPr lang="en-US" sz="4800">
                <a:solidFill>
                  <a:schemeClr val="dk1"/>
                </a:solidFill>
                <a:latin typeface="Calibri"/>
                <a:ea typeface="Calibri"/>
                <a:cs typeface="Calibri"/>
                <a:sym typeface="Calibri"/>
              </a:rPr>
              <a:t>HALU</a:t>
            </a:r>
            <a:endParaRPr/>
          </a:p>
        </p:txBody>
      </p:sp>
      <p:sp>
        <p:nvSpPr>
          <p:cNvPr id="607" name="Google Shape;607;p80"/>
          <p:cNvSpPr txBox="1"/>
          <p:nvPr/>
        </p:nvSpPr>
        <p:spPr>
          <a:xfrm>
            <a:off x="2166936" y="5661500"/>
            <a:ext cx="8472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MARAHABAN</a:t>
            </a:r>
            <a:r>
              <a:rPr lang="en-US" sz="4800">
                <a:solidFill>
                  <a:schemeClr val="accent1"/>
                </a:solidFill>
                <a:latin typeface="Calibri"/>
                <a:ea typeface="Calibri"/>
                <a:cs typeface="Calibri"/>
                <a:sym typeface="Calibri"/>
              </a:rPr>
              <a:t> </a:t>
            </a:r>
            <a:r>
              <a:rPr lang="en-US" sz="4800">
                <a:solidFill>
                  <a:srgbClr val="FF0000"/>
                </a:solidFill>
                <a:latin typeface="Calibri"/>
                <a:ea typeface="Calibri"/>
                <a:cs typeface="Calibri"/>
                <a:sym typeface="Calibri"/>
              </a:rPr>
              <a:t>YA</a:t>
            </a:r>
            <a:r>
              <a:rPr lang="en-US" sz="4800">
                <a:solidFill>
                  <a:schemeClr val="accent1"/>
                </a:solidFill>
                <a:latin typeface="Calibri"/>
                <a:ea typeface="Calibri"/>
                <a:cs typeface="Calibri"/>
                <a:sym typeface="Calibri"/>
              </a:rPr>
              <a:t> ASDIKAA</a:t>
            </a:r>
            <a:endParaRPr/>
          </a:p>
        </p:txBody>
      </p:sp>
      <p:pic>
        <p:nvPicPr>
          <p:cNvPr id="608" name="Google Shape;608;p80"/>
          <p:cNvPicPr preferRelativeResize="0"/>
          <p:nvPr/>
        </p:nvPicPr>
        <p:blipFill rotWithShape="1">
          <a:blip r:embed="rId3">
            <a:alphaModFix/>
          </a:blip>
          <a:srcRect b="0" l="0" r="0" t="0"/>
          <a:stretch/>
        </p:blipFill>
        <p:spPr>
          <a:xfrm>
            <a:off x="9896474" y="227572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1"/>
                                        </p:tgtEl>
                                        <p:attrNameLst>
                                          <p:attrName>style.visibility</p:attrName>
                                        </p:attrNameLst>
                                      </p:cBhvr>
                                      <p:to>
                                        <p:strVal val="visible"/>
                                      </p:to>
                                    </p:set>
                                    <p:anim calcmode="lin" valueType="num">
                                      <p:cBhvr additive="base">
                                        <p:cTn dur="1000"/>
                                        <p:tgtEl>
                                          <p:spTgt spid="6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02">
                                            <p:txEl>
                                              <p:pRg end="0" st="0"/>
                                            </p:txEl>
                                          </p:spTgt>
                                        </p:tgtEl>
                                        <p:attrNameLst>
                                          <p:attrName>style.visibility</p:attrName>
                                        </p:attrNameLst>
                                      </p:cBhvr>
                                      <p:to>
                                        <p:strVal val="visible"/>
                                      </p:to>
                                    </p:set>
                                    <p:anim calcmode="lin" valueType="num">
                                      <p:cBhvr additive="base">
                                        <p:cTn dur="1000"/>
                                        <p:tgtEl>
                                          <p:spTgt spid="602">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0"/>
                                        <p:tgtEl>
                                          <p:spTgt spid="6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 calcmode="lin" valueType="num">
                                      <p:cBhvr additive="base">
                                        <p:cTn dur="1000"/>
                                        <p:tgtEl>
                                          <p:spTgt spid="60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04"/>
                                        </p:tgtEl>
                                        <p:attrNameLst>
                                          <p:attrName>style.visibility</p:attrName>
                                        </p:attrNameLst>
                                      </p:cBhvr>
                                      <p:to>
                                        <p:strVal val="visible"/>
                                      </p:to>
                                    </p:set>
                                    <p:anim calcmode="lin" valueType="num">
                                      <p:cBhvr additive="base">
                                        <p:cTn dur="1000"/>
                                        <p:tgtEl>
                                          <p:spTgt spid="6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1000"/>
                                        <p:tgtEl>
                                          <p:spTgt spid="6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06"/>
                                        </p:tgtEl>
                                        <p:attrNameLst>
                                          <p:attrName>style.visibility</p:attrName>
                                        </p:attrNameLst>
                                      </p:cBhvr>
                                      <p:to>
                                        <p:strVal val="visible"/>
                                      </p:to>
                                    </p:set>
                                    <p:anim calcmode="lin" valueType="num">
                                      <p:cBhvr additive="base">
                                        <p:cTn dur="1000"/>
                                        <p:tgtEl>
                                          <p:spTgt spid="6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1000"/>
                                        <p:tgtEl>
                                          <p:spTgt spid="6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Section 5: </a:t>
            </a:r>
            <a:r>
              <a:rPr lang="en-US" sz="5400"/>
              <a:t>Practice with volunteers in small groups</a:t>
            </a:r>
            <a:endParaRPr sz="5400">
              <a:latin typeface="Arial"/>
              <a:ea typeface="Arial"/>
              <a:cs typeface="Arial"/>
              <a:sym typeface="Arial"/>
            </a:endParaRPr>
          </a:p>
        </p:txBody>
      </p:sp>
      <p:sp>
        <p:nvSpPr>
          <p:cNvPr id="614" name="Google Shape;614;p8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888888"/>
              </a:buClr>
              <a:buSzPts val="4400"/>
              <a:buNone/>
            </a:pPr>
            <a:r>
              <a:rPr lang="en-US" sz="4400"/>
              <a:t>القسم الخامس</a:t>
            </a:r>
            <a:endParaRPr sz="4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82"/>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8000"/>
              <a:buFont typeface="Arial"/>
              <a:buNone/>
            </a:pPr>
            <a:r>
              <a:rPr b="1" lang="en-US" sz="8000">
                <a:latin typeface="Arial"/>
                <a:ea typeface="Arial"/>
                <a:cs typeface="Arial"/>
                <a:sym typeface="Arial"/>
              </a:rPr>
              <a:t>Hayya bina ..</a:t>
            </a:r>
            <a:br>
              <a:rPr b="1" lang="en-US" sz="8000">
                <a:latin typeface="Arial"/>
                <a:ea typeface="Arial"/>
                <a:cs typeface="Arial"/>
                <a:sym typeface="Arial"/>
              </a:rPr>
            </a:br>
            <a:r>
              <a:rPr b="1" lang="en-US" sz="8000">
                <a:latin typeface="Arial"/>
                <a:ea typeface="Arial"/>
                <a:cs typeface="Arial"/>
                <a:sym typeface="Arial"/>
              </a:rPr>
              <a:t>Let’s practice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20"/>
                                        </p:tgtEl>
                                        <p:attrNameLst>
                                          <p:attrName>style.visibility</p:attrName>
                                        </p:attrNameLst>
                                      </p:cBhvr>
                                      <p:to>
                                        <p:strVal val="visible"/>
                                      </p:to>
                                    </p:set>
                                    <p:anim calcmode="lin" valueType="num">
                                      <p:cBhvr additive="base">
                                        <p:cTn dur="1000"/>
                                        <p:tgtEl>
                                          <p:spTgt spid="6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lang="en-US">
                <a:latin typeface="Arial"/>
                <a:ea typeface="Arial"/>
                <a:cs typeface="Arial"/>
                <a:sym typeface="Arial"/>
              </a:rPr>
              <a:t>Section 1: Introduction</a:t>
            </a:r>
            <a:endParaRPr>
              <a:latin typeface="Arial"/>
              <a:ea typeface="Arial"/>
              <a:cs typeface="Arial"/>
              <a:sym typeface="Arial"/>
            </a:endParaRPr>
          </a:p>
        </p:txBody>
      </p:sp>
      <p:sp>
        <p:nvSpPr>
          <p:cNvPr id="339" name="Google Shape;339;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888888"/>
              </a:buClr>
              <a:buSzPts val="4400"/>
              <a:buNone/>
            </a:pPr>
            <a:r>
              <a:rPr lang="en-US" sz="4400"/>
              <a:t>القسم الأول</a:t>
            </a:r>
            <a:endParaRPr sz="4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                       </a:t>
            </a:r>
            <a:r>
              <a:rPr lang="en-US" sz="3600"/>
              <a:t> enables people to share their knowledge voluntarily with schools and communities worldwide </a:t>
            </a:r>
            <a:endParaRPr sz="3600"/>
          </a:p>
        </p:txBody>
      </p:sp>
      <p:pic>
        <p:nvPicPr>
          <p:cNvPr id="346" name="Google Shape;346;p53"/>
          <p:cNvPicPr preferRelativeResize="0"/>
          <p:nvPr>
            <p:ph idx="1" type="body"/>
          </p:nvPr>
        </p:nvPicPr>
        <p:blipFill rotWithShape="1">
          <a:blip r:embed="rId3">
            <a:alphaModFix/>
          </a:blip>
          <a:srcRect b="0" l="0" r="0" t="0"/>
          <a:stretch/>
        </p:blipFill>
        <p:spPr>
          <a:xfrm>
            <a:off x="838200" y="2274094"/>
            <a:ext cx="5181600" cy="3454400"/>
          </a:xfrm>
          <a:prstGeom prst="rect">
            <a:avLst/>
          </a:prstGeom>
          <a:noFill/>
          <a:ln>
            <a:noFill/>
          </a:ln>
        </p:spPr>
      </p:pic>
      <p:pic>
        <p:nvPicPr>
          <p:cNvPr id="347" name="Google Shape;347;p53"/>
          <p:cNvPicPr preferRelativeResize="0"/>
          <p:nvPr>
            <p:ph idx="2" type="body"/>
          </p:nvPr>
        </p:nvPicPr>
        <p:blipFill rotWithShape="1">
          <a:blip r:embed="rId4">
            <a:alphaModFix/>
          </a:blip>
          <a:srcRect b="0" l="0" r="0" t="0"/>
          <a:stretch/>
        </p:blipFill>
        <p:spPr>
          <a:xfrm>
            <a:off x="6172200" y="2274755"/>
            <a:ext cx="5181600" cy="3453078"/>
          </a:xfrm>
          <a:prstGeom prst="rect">
            <a:avLst/>
          </a:prstGeom>
          <a:noFill/>
          <a:ln>
            <a:noFill/>
          </a:ln>
        </p:spPr>
      </p:pic>
      <p:sp>
        <p:nvSpPr>
          <p:cNvPr id="348" name="Google Shape;348;p53"/>
          <p:cNvSpPr txBox="1"/>
          <p:nvPr/>
        </p:nvSpPr>
        <p:spPr>
          <a:xfrm>
            <a:off x="1040531" y="517832"/>
            <a:ext cx="3200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TeachSurfing</a:t>
            </a:r>
            <a:endParaRPr b="1"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b="1" lang="en-US" sz="5400">
                <a:latin typeface="Arial"/>
                <a:ea typeface="Arial"/>
                <a:cs typeface="Arial"/>
                <a:sym typeface="Arial"/>
              </a:rPr>
              <a:t>Section 2: </a:t>
            </a:r>
            <a:br>
              <a:rPr b="1" lang="en-US" sz="5400">
                <a:latin typeface="Arial"/>
                <a:ea typeface="Arial"/>
                <a:cs typeface="Arial"/>
                <a:sym typeface="Arial"/>
              </a:rPr>
            </a:br>
            <a:r>
              <a:rPr lang="en-US" sz="5400">
                <a:latin typeface="Arial"/>
                <a:ea typeface="Arial"/>
                <a:cs typeface="Arial"/>
                <a:sym typeface="Arial"/>
              </a:rPr>
              <a:t>Introduction to the Arabic language </a:t>
            </a:r>
            <a:br>
              <a:rPr lang="en-US" sz="5400">
                <a:latin typeface="Arial"/>
                <a:ea typeface="Arial"/>
                <a:cs typeface="Arial"/>
                <a:sym typeface="Arial"/>
              </a:rPr>
            </a:br>
            <a:r>
              <a:rPr lang="en-US" sz="5400">
                <a:latin typeface="Arial"/>
                <a:ea typeface="Arial"/>
                <a:cs typeface="Arial"/>
                <a:sym typeface="Arial"/>
              </a:rPr>
              <a:t>(history, myths, logic) </a:t>
            </a:r>
            <a:endParaRPr/>
          </a:p>
        </p:txBody>
      </p:sp>
      <p:sp>
        <p:nvSpPr>
          <p:cNvPr id="354" name="Google Shape;354;p5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888888"/>
              </a:buClr>
              <a:buSzPts val="4400"/>
              <a:buNone/>
            </a:pPr>
            <a:r>
              <a:rPr lang="en-US" sz="4400"/>
              <a:t>القسم الثاني</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361" name="Google Shape;361;p55"/>
          <p:cNvPicPr preferRelativeResize="0"/>
          <p:nvPr/>
        </p:nvPicPr>
        <p:blipFill rotWithShape="1">
          <a:blip r:embed="rId3">
            <a:alphaModFix/>
          </a:blip>
          <a:srcRect b="0" l="0" r="0" t="0"/>
          <a:stretch/>
        </p:blipFill>
        <p:spPr>
          <a:xfrm>
            <a:off x="3038474" y="733425"/>
            <a:ext cx="5576888" cy="5025196"/>
          </a:xfrm>
          <a:prstGeom prst="rect">
            <a:avLst/>
          </a:prstGeom>
          <a:noFill/>
          <a:ln>
            <a:noFill/>
          </a:ln>
        </p:spPr>
      </p:pic>
      <p:pic>
        <p:nvPicPr>
          <p:cNvPr id="362" name="Google Shape;362;p55"/>
          <p:cNvPicPr preferRelativeResize="0"/>
          <p:nvPr/>
        </p:nvPicPr>
        <p:blipFill rotWithShape="1">
          <a:blip r:embed="rId4">
            <a:alphaModFix/>
          </a:blip>
          <a:srcRect b="0" l="0" r="0" t="0"/>
          <a:stretch/>
        </p:blipFill>
        <p:spPr>
          <a:xfrm>
            <a:off x="3038474" y="733425"/>
            <a:ext cx="5584772" cy="5025195"/>
          </a:xfrm>
          <a:prstGeom prst="rect">
            <a:avLst/>
          </a:prstGeom>
          <a:noFill/>
          <a:ln>
            <a:noFill/>
          </a:ln>
        </p:spPr>
      </p:pic>
      <p:pic>
        <p:nvPicPr>
          <p:cNvPr id="363" name="Google Shape;363;p55"/>
          <p:cNvPicPr preferRelativeResize="0"/>
          <p:nvPr/>
        </p:nvPicPr>
        <p:blipFill rotWithShape="1">
          <a:blip r:embed="rId5">
            <a:alphaModFix/>
          </a:blip>
          <a:srcRect b="0" l="0" r="0" t="0"/>
          <a:stretch/>
        </p:blipFill>
        <p:spPr>
          <a:xfrm>
            <a:off x="3038475" y="733425"/>
            <a:ext cx="5576888" cy="5025196"/>
          </a:xfrm>
          <a:prstGeom prst="rect">
            <a:avLst/>
          </a:prstGeom>
          <a:noFill/>
          <a:ln>
            <a:noFill/>
          </a:ln>
        </p:spPr>
      </p:pic>
      <p:pic>
        <p:nvPicPr>
          <p:cNvPr id="364" name="Google Shape;364;p55"/>
          <p:cNvPicPr preferRelativeResize="0"/>
          <p:nvPr/>
        </p:nvPicPr>
        <p:blipFill rotWithShape="1">
          <a:blip r:embed="rId6">
            <a:alphaModFix/>
          </a:blip>
          <a:srcRect b="0" l="0" r="0" t="0"/>
          <a:stretch/>
        </p:blipFill>
        <p:spPr>
          <a:xfrm>
            <a:off x="3038473" y="733424"/>
            <a:ext cx="5576889" cy="4989092"/>
          </a:xfrm>
          <a:prstGeom prst="rect">
            <a:avLst/>
          </a:prstGeom>
          <a:noFill/>
          <a:ln>
            <a:noFill/>
          </a:ln>
        </p:spPr>
      </p:pic>
      <p:pic>
        <p:nvPicPr>
          <p:cNvPr id="365" name="Google Shape;365;p55"/>
          <p:cNvPicPr preferRelativeResize="0"/>
          <p:nvPr/>
        </p:nvPicPr>
        <p:blipFill rotWithShape="1">
          <a:blip r:embed="rId7">
            <a:alphaModFix/>
          </a:blip>
          <a:srcRect b="0" l="0" r="0" t="0"/>
          <a:stretch/>
        </p:blipFill>
        <p:spPr>
          <a:xfrm>
            <a:off x="3038472" y="733424"/>
            <a:ext cx="5576889" cy="4989092"/>
          </a:xfrm>
          <a:prstGeom prst="rect">
            <a:avLst/>
          </a:prstGeom>
          <a:noFill/>
          <a:ln>
            <a:noFill/>
          </a:ln>
        </p:spPr>
      </p:pic>
      <p:pic>
        <p:nvPicPr>
          <p:cNvPr id="366" name="Google Shape;366;p55"/>
          <p:cNvPicPr preferRelativeResize="0"/>
          <p:nvPr/>
        </p:nvPicPr>
        <p:blipFill rotWithShape="1">
          <a:blip r:embed="rId8">
            <a:alphaModFix/>
          </a:blip>
          <a:srcRect b="0" l="0" r="0" t="0"/>
          <a:stretch/>
        </p:blipFill>
        <p:spPr>
          <a:xfrm>
            <a:off x="3038472" y="729520"/>
            <a:ext cx="5576889" cy="4992996"/>
          </a:xfrm>
          <a:prstGeom prst="rect">
            <a:avLst/>
          </a:prstGeom>
          <a:noFill/>
          <a:ln>
            <a:noFill/>
          </a:ln>
        </p:spPr>
      </p:pic>
      <p:pic>
        <p:nvPicPr>
          <p:cNvPr id="367" name="Google Shape;367;p55"/>
          <p:cNvPicPr preferRelativeResize="0"/>
          <p:nvPr/>
        </p:nvPicPr>
        <p:blipFill rotWithShape="1">
          <a:blip r:embed="rId9">
            <a:alphaModFix/>
          </a:blip>
          <a:srcRect b="0" l="0" r="0" t="0"/>
          <a:stretch/>
        </p:blipFill>
        <p:spPr>
          <a:xfrm>
            <a:off x="3030587" y="693414"/>
            <a:ext cx="5584773" cy="5029101"/>
          </a:xfrm>
          <a:prstGeom prst="rect">
            <a:avLst/>
          </a:prstGeom>
          <a:noFill/>
          <a:ln>
            <a:noFill/>
          </a:ln>
        </p:spPr>
      </p:pic>
      <p:pic>
        <p:nvPicPr>
          <p:cNvPr id="368" name="Google Shape;368;p55"/>
          <p:cNvPicPr preferRelativeResize="0"/>
          <p:nvPr/>
        </p:nvPicPr>
        <p:blipFill rotWithShape="1">
          <a:blip r:embed="rId10">
            <a:alphaModFix/>
          </a:blip>
          <a:srcRect b="0" l="0" r="0" t="0"/>
          <a:stretch/>
        </p:blipFill>
        <p:spPr>
          <a:xfrm>
            <a:off x="3038470" y="693413"/>
            <a:ext cx="5576890" cy="5029102"/>
          </a:xfrm>
          <a:prstGeom prst="rect">
            <a:avLst/>
          </a:prstGeom>
          <a:noFill/>
          <a:ln>
            <a:noFill/>
          </a:ln>
        </p:spPr>
      </p:pic>
      <p:pic>
        <p:nvPicPr>
          <p:cNvPr id="369" name="Google Shape;369;p55"/>
          <p:cNvPicPr preferRelativeResize="0"/>
          <p:nvPr/>
        </p:nvPicPr>
        <p:blipFill rotWithShape="1">
          <a:blip r:embed="rId11">
            <a:alphaModFix/>
          </a:blip>
          <a:srcRect b="0" l="0" r="0" t="0"/>
          <a:stretch/>
        </p:blipFill>
        <p:spPr>
          <a:xfrm>
            <a:off x="3038470" y="729520"/>
            <a:ext cx="5576890" cy="4992996"/>
          </a:xfrm>
          <a:prstGeom prst="rect">
            <a:avLst/>
          </a:prstGeom>
          <a:noFill/>
          <a:ln>
            <a:noFill/>
          </a:ln>
        </p:spPr>
      </p:pic>
      <p:pic>
        <p:nvPicPr>
          <p:cNvPr id="370" name="Google Shape;370;p55"/>
          <p:cNvPicPr preferRelativeResize="0"/>
          <p:nvPr/>
        </p:nvPicPr>
        <p:blipFill rotWithShape="1">
          <a:blip r:embed="rId12">
            <a:alphaModFix/>
          </a:blip>
          <a:srcRect b="0" l="0" r="0" t="0"/>
          <a:stretch/>
        </p:blipFill>
        <p:spPr>
          <a:xfrm>
            <a:off x="3038470" y="729519"/>
            <a:ext cx="5576890" cy="4992996"/>
          </a:xfrm>
          <a:prstGeom prst="rect">
            <a:avLst/>
          </a:prstGeom>
          <a:noFill/>
          <a:ln>
            <a:noFill/>
          </a:ln>
        </p:spPr>
      </p:pic>
      <p:pic>
        <p:nvPicPr>
          <p:cNvPr id="371" name="Google Shape;371;p55"/>
          <p:cNvPicPr preferRelativeResize="0"/>
          <p:nvPr/>
        </p:nvPicPr>
        <p:blipFill rotWithShape="1">
          <a:blip r:embed="rId13">
            <a:alphaModFix/>
          </a:blip>
          <a:srcRect b="0" l="0" r="0" t="0"/>
          <a:stretch/>
        </p:blipFill>
        <p:spPr>
          <a:xfrm>
            <a:off x="3038470" y="729518"/>
            <a:ext cx="5584773" cy="5029101"/>
          </a:xfrm>
          <a:prstGeom prst="rect">
            <a:avLst/>
          </a:prstGeom>
          <a:noFill/>
          <a:ln>
            <a:noFill/>
          </a:ln>
        </p:spPr>
      </p:pic>
      <p:pic>
        <p:nvPicPr>
          <p:cNvPr id="372" name="Google Shape;372;p55"/>
          <p:cNvPicPr preferRelativeResize="0"/>
          <p:nvPr/>
        </p:nvPicPr>
        <p:blipFill rotWithShape="1">
          <a:blip r:embed="rId14">
            <a:alphaModFix/>
          </a:blip>
          <a:srcRect b="0" l="0" r="0" t="0"/>
          <a:stretch/>
        </p:blipFill>
        <p:spPr>
          <a:xfrm>
            <a:off x="3030584" y="729516"/>
            <a:ext cx="5584776" cy="4992999"/>
          </a:xfrm>
          <a:prstGeom prst="rect">
            <a:avLst/>
          </a:prstGeom>
          <a:noFill/>
          <a:ln>
            <a:noFill/>
          </a:ln>
        </p:spPr>
      </p:pic>
      <p:pic>
        <p:nvPicPr>
          <p:cNvPr id="373" name="Google Shape;373;p55"/>
          <p:cNvPicPr preferRelativeResize="0"/>
          <p:nvPr/>
        </p:nvPicPr>
        <p:blipFill rotWithShape="1">
          <a:blip r:embed="rId15">
            <a:alphaModFix/>
          </a:blip>
          <a:srcRect b="0" l="0" r="0" t="0"/>
          <a:stretch/>
        </p:blipFill>
        <p:spPr>
          <a:xfrm>
            <a:off x="3038470" y="729514"/>
            <a:ext cx="5592656" cy="4993001"/>
          </a:xfrm>
          <a:prstGeom prst="rect">
            <a:avLst/>
          </a:prstGeom>
          <a:noFill/>
          <a:ln>
            <a:noFill/>
          </a:ln>
        </p:spPr>
      </p:pic>
      <p:pic>
        <p:nvPicPr>
          <p:cNvPr id="374" name="Google Shape;374;p55"/>
          <p:cNvPicPr preferRelativeResize="0"/>
          <p:nvPr/>
        </p:nvPicPr>
        <p:blipFill rotWithShape="1">
          <a:blip r:embed="rId16">
            <a:alphaModFix/>
          </a:blip>
          <a:srcRect b="0" l="0" r="0" t="0"/>
          <a:stretch/>
        </p:blipFill>
        <p:spPr>
          <a:xfrm>
            <a:off x="3038467" y="729512"/>
            <a:ext cx="5600541" cy="4993003"/>
          </a:xfrm>
          <a:prstGeom prst="rect">
            <a:avLst/>
          </a:prstGeom>
          <a:noFill/>
          <a:ln>
            <a:noFill/>
          </a:ln>
        </p:spPr>
      </p:pic>
      <p:pic>
        <p:nvPicPr>
          <p:cNvPr id="375" name="Google Shape;375;p55"/>
          <p:cNvPicPr preferRelativeResize="0"/>
          <p:nvPr/>
        </p:nvPicPr>
        <p:blipFill rotWithShape="1">
          <a:blip r:embed="rId17">
            <a:alphaModFix/>
          </a:blip>
          <a:srcRect b="0" l="0" r="0" t="0"/>
          <a:stretch/>
        </p:blipFill>
        <p:spPr>
          <a:xfrm>
            <a:off x="3030584" y="729510"/>
            <a:ext cx="5584776" cy="4993005"/>
          </a:xfrm>
          <a:prstGeom prst="rect">
            <a:avLst/>
          </a:prstGeom>
          <a:noFill/>
          <a:ln>
            <a:noFill/>
          </a:ln>
        </p:spPr>
      </p:pic>
      <p:sp>
        <p:nvSpPr>
          <p:cNvPr id="376" name="Google Shape;376;p55"/>
          <p:cNvSpPr/>
          <p:nvPr/>
        </p:nvSpPr>
        <p:spPr>
          <a:xfrm>
            <a:off x="6304951" y="1049199"/>
            <a:ext cx="2067524"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accent4"/>
                </a:solidFill>
                <a:latin typeface="Calibri"/>
                <a:ea typeface="Calibri"/>
                <a:cs typeface="Calibri"/>
                <a:sym typeface="Calibri"/>
              </a:rPr>
              <a:t>الكيمياء</a:t>
            </a:r>
            <a:endParaRPr b="1" sz="5400">
              <a:solidFill>
                <a:schemeClr val="accent4"/>
              </a:solidFill>
              <a:latin typeface="Calibri"/>
              <a:ea typeface="Calibri"/>
              <a:cs typeface="Calibri"/>
              <a:sym typeface="Calibri"/>
            </a:endParaRPr>
          </a:p>
        </p:txBody>
      </p:sp>
      <p:pic>
        <p:nvPicPr>
          <p:cNvPr id="377" name="Google Shape;377;p55"/>
          <p:cNvPicPr preferRelativeResize="0"/>
          <p:nvPr/>
        </p:nvPicPr>
        <p:blipFill rotWithShape="1">
          <a:blip r:embed="rId18">
            <a:alphaModFix/>
          </a:blip>
          <a:srcRect b="0" l="0" r="0" t="0"/>
          <a:stretch/>
        </p:blipFill>
        <p:spPr>
          <a:xfrm>
            <a:off x="3054233" y="747559"/>
            <a:ext cx="5576893" cy="4993007"/>
          </a:xfrm>
          <a:prstGeom prst="rect">
            <a:avLst/>
          </a:prstGeom>
          <a:noFill/>
          <a:ln>
            <a:noFill/>
          </a:ln>
        </p:spPr>
      </p:pic>
      <p:pic>
        <p:nvPicPr>
          <p:cNvPr id="378" name="Google Shape;378;p55"/>
          <p:cNvPicPr preferRelativeResize="0"/>
          <p:nvPr/>
        </p:nvPicPr>
        <p:blipFill rotWithShape="1">
          <a:blip r:embed="rId19">
            <a:alphaModFix/>
          </a:blip>
          <a:srcRect b="0" l="0" r="0" t="0"/>
          <a:stretch/>
        </p:blipFill>
        <p:spPr>
          <a:xfrm>
            <a:off x="3069989" y="693412"/>
            <a:ext cx="5576895" cy="5056929"/>
          </a:xfrm>
          <a:prstGeom prst="rect">
            <a:avLst/>
          </a:prstGeom>
          <a:noFill/>
          <a:ln>
            <a:noFill/>
          </a:ln>
        </p:spPr>
      </p:pic>
      <p:pic>
        <p:nvPicPr>
          <p:cNvPr id="379" name="Google Shape;379;p55"/>
          <p:cNvPicPr preferRelativeResize="0"/>
          <p:nvPr/>
        </p:nvPicPr>
        <p:blipFill rotWithShape="1">
          <a:blip r:embed="rId20">
            <a:alphaModFix/>
          </a:blip>
          <a:srcRect b="0" l="0" r="0" t="0"/>
          <a:stretch/>
        </p:blipFill>
        <p:spPr>
          <a:xfrm>
            <a:off x="3038464" y="675360"/>
            <a:ext cx="5576895" cy="4993009"/>
          </a:xfrm>
          <a:prstGeom prst="rect">
            <a:avLst/>
          </a:prstGeom>
          <a:noFill/>
          <a:ln>
            <a:noFill/>
          </a:ln>
        </p:spPr>
      </p:pic>
      <p:pic>
        <p:nvPicPr>
          <p:cNvPr id="380" name="Google Shape;380;p55"/>
          <p:cNvPicPr preferRelativeResize="0"/>
          <p:nvPr/>
        </p:nvPicPr>
        <p:blipFill rotWithShape="1">
          <a:blip r:embed="rId21">
            <a:alphaModFix/>
          </a:blip>
          <a:srcRect b="0" l="0" r="0" t="0"/>
          <a:stretch/>
        </p:blipFill>
        <p:spPr>
          <a:xfrm>
            <a:off x="3034524" y="693410"/>
            <a:ext cx="5576895" cy="50291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75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75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75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75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75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75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75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75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75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75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75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75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75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75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750"/>
                                        <p:tgtEl>
                                          <p:spTgt spid="375"/>
                                        </p:tgtEl>
                                      </p:cBhvr>
                                    </p:animEffec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6"/>
          <p:cNvSpPr txBox="1"/>
          <p:nvPr>
            <p:ph type="title"/>
          </p:nvPr>
        </p:nvSpPr>
        <p:spPr>
          <a:xfrm>
            <a:off x="838200" y="239087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t/>
            </a:r>
            <a:endParaRPr sz="5400">
              <a:latin typeface="Arial"/>
              <a:ea typeface="Arial"/>
              <a:cs typeface="Arial"/>
              <a:sym typeface="Arial"/>
            </a:endParaRPr>
          </a:p>
        </p:txBody>
      </p:sp>
      <p:sp>
        <p:nvSpPr>
          <p:cNvPr id="387" name="Google Shape;387;p56"/>
          <p:cNvSpPr txBox="1"/>
          <p:nvPr>
            <p:ph idx="1" type="body"/>
          </p:nvPr>
        </p:nvSpPr>
        <p:spPr>
          <a:xfrm>
            <a:off x="838200" y="87798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388" name="Google Shape;388;p56"/>
          <p:cNvPicPr preferRelativeResize="0"/>
          <p:nvPr/>
        </p:nvPicPr>
        <p:blipFill rotWithShape="1">
          <a:blip r:embed="rId3">
            <a:alphaModFix/>
          </a:blip>
          <a:srcRect b="0" l="0" r="0" t="0"/>
          <a:stretch/>
        </p:blipFill>
        <p:spPr>
          <a:xfrm>
            <a:off x="492398" y="749211"/>
            <a:ext cx="11090002" cy="52250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7"/>
          <p:cNvSpPr txBox="1"/>
          <p:nvPr>
            <p:ph type="title"/>
          </p:nvPr>
        </p:nvSpPr>
        <p:spPr>
          <a:xfrm>
            <a:off x="400050" y="15313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br>
              <a:rPr lang="en-US" sz="3600">
                <a:latin typeface="Arial"/>
                <a:ea typeface="Arial"/>
                <a:cs typeface="Arial"/>
                <a:sym typeface="Arial"/>
              </a:rPr>
            </a:br>
            <a:br>
              <a:rPr lang="en-US" sz="3600">
                <a:latin typeface="Arial"/>
                <a:ea typeface="Arial"/>
                <a:cs typeface="Arial"/>
                <a:sym typeface="Arial"/>
              </a:rPr>
            </a:br>
            <a:br>
              <a:rPr lang="en-US" sz="3600">
                <a:latin typeface="Arial"/>
                <a:ea typeface="Arial"/>
                <a:cs typeface="Arial"/>
                <a:sym typeface="Arial"/>
              </a:rPr>
            </a:br>
            <a:r>
              <a:rPr lang="en-US" sz="3600">
                <a:latin typeface="Arial"/>
                <a:ea typeface="Arial"/>
                <a:cs typeface="Arial"/>
                <a:sym typeface="Arial"/>
              </a:rPr>
              <a:t>“The beauty of man lies in the eloquence of his tongue” </a:t>
            </a:r>
            <a:br>
              <a:rPr lang="en-US" sz="3600">
                <a:latin typeface="Arial"/>
                <a:ea typeface="Arial"/>
                <a:cs typeface="Arial"/>
                <a:sym typeface="Arial"/>
              </a:rPr>
            </a:br>
            <a:r>
              <a:rPr lang="en-US" sz="3600">
                <a:latin typeface="Arial"/>
                <a:ea typeface="Arial"/>
                <a:cs typeface="Arial"/>
                <a:sym typeface="Arial"/>
              </a:rPr>
              <a:t>(Arabic saying)</a:t>
            </a:r>
            <a:endParaRPr/>
          </a:p>
        </p:txBody>
      </p:sp>
      <p:sp>
        <p:nvSpPr>
          <p:cNvPr id="395" name="Google Shape;395;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3200"/>
              <a:buNone/>
            </a:pPr>
            <a:r>
              <a:t/>
            </a:r>
            <a:endParaRPr b="1" sz="3200">
              <a:latin typeface="Arial"/>
              <a:ea typeface="Arial"/>
              <a:cs typeface="Arial"/>
              <a:sym typeface="Arial"/>
            </a:endParaRPr>
          </a:p>
          <a:p>
            <a:pPr indent="0" lvl="0" marL="0" rtl="0" algn="ctr">
              <a:lnSpc>
                <a:spcPct val="90000"/>
              </a:lnSpc>
              <a:spcBef>
                <a:spcPts val="1000"/>
              </a:spcBef>
              <a:spcAft>
                <a:spcPts val="0"/>
              </a:spcAft>
              <a:buClr>
                <a:schemeClr val="dk1"/>
              </a:buClr>
              <a:buSzPts val="3000"/>
              <a:buNone/>
            </a:pPr>
            <a:r>
              <a:t/>
            </a:r>
            <a:endParaRPr b="1" sz="3000">
              <a:latin typeface="Arial"/>
              <a:ea typeface="Arial"/>
              <a:cs typeface="Arial"/>
              <a:sym typeface="Arial"/>
            </a:endParaRPr>
          </a:p>
          <a:p>
            <a:pPr indent="0" lvl="0" marL="0" rtl="0" algn="ctr">
              <a:lnSpc>
                <a:spcPct val="90000"/>
              </a:lnSpc>
              <a:spcBef>
                <a:spcPts val="1000"/>
              </a:spcBef>
              <a:spcAft>
                <a:spcPts val="0"/>
              </a:spcAft>
              <a:buClr>
                <a:schemeClr val="dk1"/>
              </a:buClr>
              <a:buSzPts val="3000"/>
              <a:buNone/>
            </a:pPr>
            <a:r>
              <a:t/>
            </a:r>
            <a:endParaRPr b="1" sz="3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pic>
        <p:nvPicPr>
          <p:cNvPr id="396" name="Google Shape;396;p57"/>
          <p:cNvPicPr preferRelativeResize="0"/>
          <p:nvPr/>
        </p:nvPicPr>
        <p:blipFill rotWithShape="1">
          <a:blip r:embed="rId3">
            <a:alphaModFix/>
          </a:blip>
          <a:srcRect b="0" l="0" r="0" t="0"/>
          <a:stretch/>
        </p:blipFill>
        <p:spPr>
          <a:xfrm>
            <a:off x="361287" y="3123436"/>
            <a:ext cx="5296563" cy="2935809"/>
          </a:xfrm>
          <a:prstGeom prst="rect">
            <a:avLst/>
          </a:prstGeom>
          <a:noFill/>
          <a:ln>
            <a:noFill/>
          </a:ln>
        </p:spPr>
      </p:pic>
      <p:pic>
        <p:nvPicPr>
          <p:cNvPr id="397" name="Google Shape;397;p57"/>
          <p:cNvPicPr preferRelativeResize="0"/>
          <p:nvPr/>
        </p:nvPicPr>
        <p:blipFill rotWithShape="1">
          <a:blip r:embed="rId4">
            <a:alphaModFix/>
          </a:blip>
          <a:srcRect b="0" l="0" r="0" t="0"/>
          <a:stretch/>
        </p:blipFill>
        <p:spPr>
          <a:xfrm>
            <a:off x="5838825" y="2457329"/>
            <a:ext cx="5334000" cy="379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1000"/>
                                        <p:tgtEl>
                                          <p:spTgt spid="39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25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par>
                          <p:cTn fill="hold">
                            <p:stCondLst>
                              <p:cond delay="1500"/>
                            </p:stCondLst>
                            <p:childTnLst>
                              <p:par>
                                <p:cTn fill="hold" nodeType="afterEffect" presetClass="entr" presetID="10" presetSubtype="0">
                                  <p:stCondLst>
                                    <p:cond delay="25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